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a:srgbClr val="FF3300"/>
    <a:srgbClr val="FF0066"/>
    <a:srgbClr val="FF99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22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BB84FF-F09D-4319-BEA7-196A0B7C6CD1}" type="doc">
      <dgm:prSet loTypeId="urn:microsoft.com/office/officeart/2005/8/layout/pyramid1" loCatId="pyramid" qsTypeId="urn:microsoft.com/office/officeart/2005/8/quickstyle/simple1" qsCatId="simple" csTypeId="urn:microsoft.com/office/officeart/2005/8/colors/accent6_3" csCatId="accent6" phldr="1"/>
      <dgm:spPr/>
      <dgm:t>
        <a:bodyPr/>
        <a:lstStyle/>
        <a:p>
          <a:endParaRPr lang="en-US"/>
        </a:p>
      </dgm:t>
    </dgm:pt>
    <dgm:pt modelId="{D399E7D4-0379-4014-9EA6-1D0CBAADAB41}">
      <dgm:prSet phldrT="[Text]" custT="1"/>
      <dgm:spPr/>
      <dgm:t>
        <a:bodyPr/>
        <a:lstStyle/>
        <a:p>
          <a:r>
            <a:rPr lang="en-US" sz="1600" dirty="0">
              <a:latin typeface="Arial Black" panose="020B0A04020102020204" pitchFamily="34" charset="0"/>
            </a:rPr>
            <a:t>Secondary Calibrator</a:t>
          </a:r>
        </a:p>
      </dgm:t>
    </dgm:pt>
    <dgm:pt modelId="{E2709D59-749B-4954-BD50-002511C08E2D}" type="parTrans" cxnId="{3DFF2287-17F2-4B58-828E-BB9C83F597C5}">
      <dgm:prSet/>
      <dgm:spPr/>
      <dgm:t>
        <a:bodyPr/>
        <a:lstStyle/>
        <a:p>
          <a:endParaRPr lang="en-US"/>
        </a:p>
      </dgm:t>
    </dgm:pt>
    <dgm:pt modelId="{29C83329-5EBB-4A5D-8DD1-E650DDB45EAC}" type="sibTrans" cxnId="{3DFF2287-17F2-4B58-828E-BB9C83F597C5}">
      <dgm:prSet/>
      <dgm:spPr/>
      <dgm:t>
        <a:bodyPr/>
        <a:lstStyle/>
        <a:p>
          <a:endParaRPr lang="en-US"/>
        </a:p>
      </dgm:t>
    </dgm:pt>
    <dgm:pt modelId="{4FB657E4-5140-4270-9A2B-0F881E7DCC33}">
      <dgm:prSet phldrT="[Text]" custT="1"/>
      <dgm:spPr/>
      <dgm:t>
        <a:bodyPr anchor="ctr"/>
        <a:lstStyle/>
        <a:p>
          <a:r>
            <a:rPr lang="en-US" sz="1600" dirty="0">
              <a:latin typeface="Arial Black" panose="020B0A04020102020204" pitchFamily="34" charset="0"/>
            </a:rPr>
            <a:t>SI</a:t>
          </a:r>
        </a:p>
      </dgm:t>
    </dgm:pt>
    <dgm:pt modelId="{EBAB9EEC-25FD-4EE4-B8CC-49B4C790B84F}" type="parTrans" cxnId="{DED13649-B65E-4FDB-ABF4-2C3737049F16}">
      <dgm:prSet/>
      <dgm:spPr/>
      <dgm:t>
        <a:bodyPr/>
        <a:lstStyle/>
        <a:p>
          <a:endParaRPr lang="en-US"/>
        </a:p>
      </dgm:t>
    </dgm:pt>
    <dgm:pt modelId="{77324865-B2E0-4A22-A5A8-12C33A7ABEC0}" type="sibTrans" cxnId="{DED13649-B65E-4FDB-ABF4-2C3737049F16}">
      <dgm:prSet/>
      <dgm:spPr/>
      <dgm:t>
        <a:bodyPr/>
        <a:lstStyle/>
        <a:p>
          <a:endParaRPr lang="en-US"/>
        </a:p>
      </dgm:t>
    </dgm:pt>
    <dgm:pt modelId="{E1BC01A1-43A6-43D9-AD53-069BD2CBB7B8}">
      <dgm:prSet custT="1"/>
      <dgm:spPr/>
      <dgm:t>
        <a:bodyPr/>
        <a:lstStyle/>
        <a:p>
          <a:pPr marL="0" indent="0">
            <a:buFont typeface="Wingdings" panose="05000000000000000000" pitchFamily="2" charset="2"/>
            <a:buChar char="§"/>
          </a:pPr>
          <a:r>
            <a:rPr lang="en-US" sz="1200" dirty="0"/>
            <a:t>Primary Reference Materials (PRM); Certified Reference Materials (CRM)</a:t>
          </a:r>
        </a:p>
      </dgm:t>
    </dgm:pt>
    <dgm:pt modelId="{86043DB4-AA89-400D-8121-1E1B68C2ABA7}" type="parTrans" cxnId="{A273F0C8-3955-48F4-8695-AE414C3F3FAB}">
      <dgm:prSet/>
      <dgm:spPr/>
      <dgm:t>
        <a:bodyPr/>
        <a:lstStyle/>
        <a:p>
          <a:endParaRPr lang="en-US"/>
        </a:p>
      </dgm:t>
    </dgm:pt>
    <dgm:pt modelId="{32FA605D-9C14-49EE-8225-C6A56C397D17}" type="sibTrans" cxnId="{A273F0C8-3955-48F4-8695-AE414C3F3FAB}">
      <dgm:prSet/>
      <dgm:spPr/>
      <dgm:t>
        <a:bodyPr/>
        <a:lstStyle/>
        <a:p>
          <a:endParaRPr lang="en-US"/>
        </a:p>
      </dgm:t>
    </dgm:pt>
    <dgm:pt modelId="{F348B886-265C-424A-86EB-246035D07C08}">
      <dgm:prSet phldrT="[Text]" custT="1"/>
      <dgm:spPr/>
      <dgm:t>
        <a:bodyPr/>
        <a:lstStyle/>
        <a:p>
          <a:r>
            <a:rPr lang="en-US" sz="1600" dirty="0">
              <a:latin typeface="Arial Black" panose="020B0A04020102020204" pitchFamily="34" charset="0"/>
            </a:rPr>
            <a:t>Manufacturer's Working Calibrator</a:t>
          </a:r>
        </a:p>
      </dgm:t>
    </dgm:pt>
    <dgm:pt modelId="{4471FC7E-D0D0-4A20-8306-F07EE3D842C9}" type="parTrans" cxnId="{1F9524FB-A843-4E48-9488-A0B2E471877F}">
      <dgm:prSet/>
      <dgm:spPr/>
      <dgm:t>
        <a:bodyPr/>
        <a:lstStyle/>
        <a:p>
          <a:endParaRPr lang="en-US"/>
        </a:p>
      </dgm:t>
    </dgm:pt>
    <dgm:pt modelId="{28936FEE-4B5B-43E2-891C-ED4D72657DFA}" type="sibTrans" cxnId="{1F9524FB-A843-4E48-9488-A0B2E471877F}">
      <dgm:prSet/>
      <dgm:spPr/>
      <dgm:t>
        <a:bodyPr/>
        <a:lstStyle/>
        <a:p>
          <a:endParaRPr lang="en-US"/>
        </a:p>
      </dgm:t>
    </dgm:pt>
    <dgm:pt modelId="{F7DAA8C9-2A9F-4372-AF44-E410CA93359D}">
      <dgm:prSet phldrT="[Text]" custT="1"/>
      <dgm:spPr/>
      <dgm:t>
        <a:bodyPr/>
        <a:lstStyle/>
        <a:p>
          <a:r>
            <a:rPr lang="en-US" sz="1400" dirty="0">
              <a:latin typeface="Arial Black" panose="020B0A04020102020204" pitchFamily="34" charset="0"/>
            </a:rPr>
            <a:t>Primary Calibrator</a:t>
          </a:r>
        </a:p>
      </dgm:t>
    </dgm:pt>
    <dgm:pt modelId="{AF4F65DF-C61A-4263-8C37-93962486275A}" type="parTrans" cxnId="{F3E895C0-F190-459D-ADC2-6D3898B26C57}">
      <dgm:prSet/>
      <dgm:spPr/>
      <dgm:t>
        <a:bodyPr/>
        <a:lstStyle/>
        <a:p>
          <a:endParaRPr lang="en-US"/>
        </a:p>
      </dgm:t>
    </dgm:pt>
    <dgm:pt modelId="{28671263-6522-4826-8F7A-5AD16BEE9D5F}" type="sibTrans" cxnId="{F3E895C0-F190-459D-ADC2-6D3898B26C57}">
      <dgm:prSet/>
      <dgm:spPr/>
      <dgm:t>
        <a:bodyPr/>
        <a:lstStyle/>
        <a:p>
          <a:endParaRPr lang="en-US"/>
        </a:p>
      </dgm:t>
    </dgm:pt>
    <dgm:pt modelId="{68FF95F5-1F12-43F5-8E60-85313F5A8CA0}">
      <dgm:prSet custT="1"/>
      <dgm:spPr/>
      <dgm:t>
        <a:bodyPr anchor="b"/>
        <a:lstStyle/>
        <a:p>
          <a:pPr>
            <a:buFont typeface="Wingdings" panose="05000000000000000000" pitchFamily="2" charset="2"/>
            <a:buChar char="§"/>
          </a:pPr>
          <a:r>
            <a:rPr lang="en-US" sz="1200" dirty="0"/>
            <a:t>Analyte quality in accordance with the International System of Units</a:t>
          </a:r>
        </a:p>
      </dgm:t>
    </dgm:pt>
    <dgm:pt modelId="{48C0F7AB-D6B4-4139-ACED-B992FF022B77}" type="parTrans" cxnId="{C54628D3-4202-4440-B436-C63145A5597C}">
      <dgm:prSet/>
      <dgm:spPr/>
      <dgm:t>
        <a:bodyPr/>
        <a:lstStyle/>
        <a:p>
          <a:endParaRPr lang="en-US"/>
        </a:p>
      </dgm:t>
    </dgm:pt>
    <dgm:pt modelId="{AD95C6D8-89EE-4079-AA7C-E04712206190}" type="sibTrans" cxnId="{C54628D3-4202-4440-B436-C63145A5597C}">
      <dgm:prSet/>
      <dgm:spPr/>
      <dgm:t>
        <a:bodyPr/>
        <a:lstStyle/>
        <a:p>
          <a:endParaRPr lang="en-US"/>
        </a:p>
      </dgm:t>
    </dgm:pt>
    <dgm:pt modelId="{751A566B-F0F0-403B-988B-3B4C8ABD869B}">
      <dgm:prSet custT="1"/>
      <dgm:spPr/>
      <dgm:t>
        <a:bodyPr/>
        <a:lstStyle/>
        <a:p>
          <a:pPr>
            <a:buFont typeface="Wingdings" panose="05000000000000000000" pitchFamily="2" charset="2"/>
            <a:buChar char="§"/>
          </a:pPr>
          <a:r>
            <a:rPr lang="en-US" sz="1600" dirty="0">
              <a:latin typeface="Arial Black" panose="020B0A04020102020204" pitchFamily="34" charset="0"/>
            </a:rPr>
            <a:t>Manufacturer's Product Calibrator</a:t>
          </a:r>
        </a:p>
      </dgm:t>
    </dgm:pt>
    <dgm:pt modelId="{B13151C8-962C-4675-828F-D75EE31748D1}" type="parTrans" cxnId="{911C9A38-84BF-4A2B-9C35-9C2025DBFFC0}">
      <dgm:prSet/>
      <dgm:spPr/>
      <dgm:t>
        <a:bodyPr/>
        <a:lstStyle/>
        <a:p>
          <a:endParaRPr lang="en-US"/>
        </a:p>
      </dgm:t>
    </dgm:pt>
    <dgm:pt modelId="{C1C9ED77-FA81-4CEF-98D0-7515B282C0DA}" type="sibTrans" cxnId="{911C9A38-84BF-4A2B-9C35-9C2025DBFFC0}">
      <dgm:prSet/>
      <dgm:spPr/>
      <dgm:t>
        <a:bodyPr/>
        <a:lstStyle/>
        <a:p>
          <a:endParaRPr lang="en-US"/>
        </a:p>
      </dgm:t>
    </dgm:pt>
    <dgm:pt modelId="{5AD1EA27-5582-4B35-AFD5-E4E78AC381BF}">
      <dgm:prSet custT="1"/>
      <dgm:spPr/>
      <dgm:t>
        <a:bodyPr/>
        <a:lstStyle/>
        <a:p>
          <a:pPr>
            <a:buFont typeface="Wingdings" panose="05000000000000000000" pitchFamily="2" charset="2"/>
            <a:buChar char="§"/>
          </a:pPr>
          <a:endParaRPr lang="en-US" sz="1200" dirty="0"/>
        </a:p>
      </dgm:t>
    </dgm:pt>
    <dgm:pt modelId="{480A3146-C7D7-4249-8111-58BA7B864811}" type="parTrans" cxnId="{ADF9E27E-E0CE-4A6C-88E8-CCBA5C02FE1E}">
      <dgm:prSet/>
      <dgm:spPr/>
      <dgm:t>
        <a:bodyPr/>
        <a:lstStyle/>
        <a:p>
          <a:endParaRPr lang="en-US"/>
        </a:p>
      </dgm:t>
    </dgm:pt>
    <dgm:pt modelId="{45F3C5CE-7E8D-41A3-973E-2B701F933184}" type="sibTrans" cxnId="{ADF9E27E-E0CE-4A6C-88E8-CCBA5C02FE1E}">
      <dgm:prSet/>
      <dgm:spPr/>
      <dgm:t>
        <a:bodyPr/>
        <a:lstStyle/>
        <a:p>
          <a:endParaRPr lang="en-US"/>
        </a:p>
      </dgm:t>
    </dgm:pt>
    <dgm:pt modelId="{E0B2D03F-4F06-462E-908E-8EEC53E4FF13}">
      <dgm:prSet custT="1"/>
      <dgm:spPr/>
      <dgm:t>
        <a:bodyPr/>
        <a:lstStyle/>
        <a:p>
          <a:pPr marL="0" indent="0">
            <a:buFont typeface="Wingdings" panose="05000000000000000000" pitchFamily="2" charset="2"/>
            <a:buChar char="§"/>
          </a:pPr>
          <a:r>
            <a:rPr lang="en-US" sz="1200" dirty="0"/>
            <a:t>Biological, matrixed calibrator</a:t>
          </a:r>
        </a:p>
      </dgm:t>
    </dgm:pt>
    <dgm:pt modelId="{8CE7894F-424A-4AC2-89DD-B6ACE375E846}" type="parTrans" cxnId="{6C5DD317-0EDE-4363-A799-F464A8FD4993}">
      <dgm:prSet/>
      <dgm:spPr/>
      <dgm:t>
        <a:bodyPr/>
        <a:lstStyle/>
        <a:p>
          <a:endParaRPr lang="en-US"/>
        </a:p>
      </dgm:t>
    </dgm:pt>
    <dgm:pt modelId="{A6F2A142-EA4D-40F7-AE87-935615C71A95}" type="sibTrans" cxnId="{6C5DD317-0EDE-4363-A799-F464A8FD4993}">
      <dgm:prSet/>
      <dgm:spPr/>
      <dgm:t>
        <a:bodyPr/>
        <a:lstStyle/>
        <a:p>
          <a:endParaRPr lang="en-US"/>
        </a:p>
      </dgm:t>
    </dgm:pt>
    <dgm:pt modelId="{280116F2-00D1-451D-9F89-DD491C24A3F5}">
      <dgm:prSet custT="1"/>
      <dgm:spPr/>
      <dgm:t>
        <a:bodyPr/>
        <a:lstStyle/>
        <a:p>
          <a:pPr marL="0" indent="0">
            <a:buFont typeface="Wingdings" panose="05000000000000000000" pitchFamily="2" charset="2"/>
            <a:buChar char="§"/>
          </a:pPr>
          <a:r>
            <a:rPr lang="en-US" sz="1200" dirty="0"/>
            <a:t>International Certified Material (e.g. WHO International Calibrators, IU/ml)</a:t>
          </a:r>
        </a:p>
      </dgm:t>
    </dgm:pt>
    <dgm:pt modelId="{0655DD40-96C2-4062-BE78-FC9200696723}" type="parTrans" cxnId="{462E261F-CAC8-4B38-9526-65F391EA26FE}">
      <dgm:prSet/>
      <dgm:spPr/>
      <dgm:t>
        <a:bodyPr/>
        <a:lstStyle/>
        <a:p>
          <a:endParaRPr lang="en-US"/>
        </a:p>
      </dgm:t>
    </dgm:pt>
    <dgm:pt modelId="{98A90618-468E-479C-AF56-8B31CCE83DFF}" type="sibTrans" cxnId="{462E261F-CAC8-4B38-9526-65F391EA26FE}">
      <dgm:prSet/>
      <dgm:spPr/>
      <dgm:t>
        <a:bodyPr/>
        <a:lstStyle/>
        <a:p>
          <a:endParaRPr lang="en-US"/>
        </a:p>
      </dgm:t>
    </dgm:pt>
    <dgm:pt modelId="{DF90A8B6-271A-410F-B183-5B1E3CDAEB52}">
      <dgm:prSet custT="1"/>
      <dgm:spPr/>
      <dgm:t>
        <a:bodyPr/>
        <a:lstStyle/>
        <a:p>
          <a:pPr marL="0" indent="0">
            <a:buFont typeface="Wingdings" panose="05000000000000000000" pitchFamily="2" charset="2"/>
            <a:buChar char="§"/>
          </a:pPr>
          <a:r>
            <a:rPr lang="en-US" sz="1200" dirty="0"/>
            <a:t>	HIV-1 RNA, HCV RNA, </a:t>
          </a:r>
        </a:p>
      </dgm:t>
    </dgm:pt>
    <dgm:pt modelId="{529F413E-E160-45FB-BB50-96D5DD6AF5EF}" type="parTrans" cxnId="{9D1F0F3F-A195-4514-8DAB-E0C23FB748B6}">
      <dgm:prSet/>
      <dgm:spPr/>
      <dgm:t>
        <a:bodyPr/>
        <a:lstStyle/>
        <a:p>
          <a:endParaRPr lang="en-US"/>
        </a:p>
      </dgm:t>
    </dgm:pt>
    <dgm:pt modelId="{2A59434C-F545-46F8-8687-0B7728DEA160}" type="sibTrans" cxnId="{9D1F0F3F-A195-4514-8DAB-E0C23FB748B6}">
      <dgm:prSet/>
      <dgm:spPr/>
      <dgm:t>
        <a:bodyPr/>
        <a:lstStyle/>
        <a:p>
          <a:endParaRPr lang="en-US"/>
        </a:p>
      </dgm:t>
    </dgm:pt>
    <dgm:pt modelId="{3857798E-12C0-49A0-9E4D-5D5A9E9A9D85}">
      <dgm:prSet custT="1"/>
      <dgm:spPr/>
      <dgm:t>
        <a:bodyPr/>
        <a:lstStyle/>
        <a:p>
          <a:pPr marL="0" indent="0">
            <a:buFont typeface="Wingdings" panose="05000000000000000000" pitchFamily="2" charset="2"/>
            <a:buChar char="§"/>
          </a:pPr>
          <a:r>
            <a:rPr lang="en-US" sz="1200" dirty="0"/>
            <a:t>	HBV RNA, CMV DNA</a:t>
          </a:r>
        </a:p>
      </dgm:t>
    </dgm:pt>
    <dgm:pt modelId="{F244968E-E214-4C60-A3F2-E9500CF304AB}" type="parTrans" cxnId="{419FE6FE-1276-4E09-8D47-D7770E452B74}">
      <dgm:prSet/>
      <dgm:spPr/>
      <dgm:t>
        <a:bodyPr/>
        <a:lstStyle/>
        <a:p>
          <a:endParaRPr lang="en-US"/>
        </a:p>
      </dgm:t>
    </dgm:pt>
    <dgm:pt modelId="{7BB8E08B-FAAC-4A81-B38B-382A2F23FC40}" type="sibTrans" cxnId="{419FE6FE-1276-4E09-8D47-D7770E452B74}">
      <dgm:prSet/>
      <dgm:spPr/>
      <dgm:t>
        <a:bodyPr/>
        <a:lstStyle/>
        <a:p>
          <a:endParaRPr lang="en-US"/>
        </a:p>
      </dgm:t>
    </dgm:pt>
    <dgm:pt modelId="{6ECE1090-7949-4731-B702-445953E1A382}">
      <dgm:prSet custT="1"/>
      <dgm:spPr/>
      <dgm:t>
        <a:bodyPr/>
        <a:lstStyle/>
        <a:p>
          <a:pPr marL="0" indent="0">
            <a:buFont typeface="Wingdings" panose="05000000000000000000" pitchFamily="2" charset="2"/>
            <a:buChar char="§"/>
          </a:pPr>
          <a:r>
            <a:rPr lang="en-US" sz="1200" dirty="0"/>
            <a:t>Pure or purified analyte</a:t>
          </a:r>
        </a:p>
      </dgm:t>
    </dgm:pt>
    <dgm:pt modelId="{404AEC49-1ADA-42D7-B078-3EC05394AAF6}" type="parTrans" cxnId="{87F4E908-3209-47BD-A739-FABF35603B37}">
      <dgm:prSet/>
      <dgm:spPr/>
      <dgm:t>
        <a:bodyPr/>
        <a:lstStyle/>
        <a:p>
          <a:endParaRPr lang="en-US"/>
        </a:p>
      </dgm:t>
    </dgm:pt>
    <dgm:pt modelId="{A1DBE2F7-CC87-4C4D-8F8A-10D3914E09C9}" type="sibTrans" cxnId="{87F4E908-3209-47BD-A739-FABF35603B37}">
      <dgm:prSet/>
      <dgm:spPr/>
      <dgm:t>
        <a:bodyPr/>
        <a:lstStyle/>
        <a:p>
          <a:endParaRPr lang="en-US"/>
        </a:p>
      </dgm:t>
    </dgm:pt>
    <dgm:pt modelId="{EAA1DC98-ABF1-4582-8A71-DA420824F8D7}" type="pres">
      <dgm:prSet presAssocID="{6DBB84FF-F09D-4319-BEA7-196A0B7C6CD1}" presName="Name0" presStyleCnt="0">
        <dgm:presLayoutVars>
          <dgm:dir/>
          <dgm:animLvl val="lvl"/>
          <dgm:resizeHandles val="exact"/>
        </dgm:presLayoutVars>
      </dgm:prSet>
      <dgm:spPr/>
    </dgm:pt>
    <dgm:pt modelId="{253DC804-8DB7-413E-8B27-503EFB59A82A}" type="pres">
      <dgm:prSet presAssocID="{4FB657E4-5140-4270-9A2B-0F881E7DCC33}" presName="Name8" presStyleCnt="0"/>
      <dgm:spPr/>
    </dgm:pt>
    <dgm:pt modelId="{65A6D3F6-0AB2-4CC0-82A1-54AB8FAEC56A}" type="pres">
      <dgm:prSet presAssocID="{4FB657E4-5140-4270-9A2B-0F881E7DCC33}" presName="acctBkgd" presStyleLbl="alignAcc1" presStyleIdx="0" presStyleCnt="4"/>
      <dgm:spPr/>
    </dgm:pt>
    <dgm:pt modelId="{EDCD4C40-7EB7-4841-ABEA-FDF5A21BF3BE}" type="pres">
      <dgm:prSet presAssocID="{4FB657E4-5140-4270-9A2B-0F881E7DCC33}" presName="acctTx" presStyleLbl="alignAcc1" presStyleIdx="0" presStyleCnt="4">
        <dgm:presLayoutVars>
          <dgm:bulletEnabled val="1"/>
        </dgm:presLayoutVars>
      </dgm:prSet>
      <dgm:spPr/>
    </dgm:pt>
    <dgm:pt modelId="{C75922C6-7C5A-4934-B7C3-17D20C18135F}" type="pres">
      <dgm:prSet presAssocID="{4FB657E4-5140-4270-9A2B-0F881E7DCC33}" presName="level" presStyleLbl="node1" presStyleIdx="0" presStyleCnt="5" custScaleX="111354" custScaleY="101317">
        <dgm:presLayoutVars>
          <dgm:chMax val="1"/>
          <dgm:bulletEnabled val="1"/>
        </dgm:presLayoutVars>
      </dgm:prSet>
      <dgm:spPr/>
    </dgm:pt>
    <dgm:pt modelId="{DE8E2608-FA89-4336-9BD6-2D00B686338C}" type="pres">
      <dgm:prSet presAssocID="{4FB657E4-5140-4270-9A2B-0F881E7DCC33}" presName="levelTx" presStyleLbl="revTx" presStyleIdx="0" presStyleCnt="0">
        <dgm:presLayoutVars>
          <dgm:chMax val="1"/>
          <dgm:bulletEnabled val="1"/>
        </dgm:presLayoutVars>
      </dgm:prSet>
      <dgm:spPr/>
    </dgm:pt>
    <dgm:pt modelId="{17A498CA-81AB-4173-A3F8-429A11234B18}" type="pres">
      <dgm:prSet presAssocID="{F7DAA8C9-2A9F-4372-AF44-E410CA93359D}" presName="Name8" presStyleCnt="0"/>
      <dgm:spPr/>
    </dgm:pt>
    <dgm:pt modelId="{FFBB86ED-4790-4655-AABA-F14702F469D3}" type="pres">
      <dgm:prSet presAssocID="{F7DAA8C9-2A9F-4372-AF44-E410CA93359D}" presName="acctBkgd" presStyleLbl="alignAcc1" presStyleIdx="1" presStyleCnt="4"/>
      <dgm:spPr/>
    </dgm:pt>
    <dgm:pt modelId="{C3E3A5EE-F4C7-49EE-9CE6-8CA5812A74C4}" type="pres">
      <dgm:prSet presAssocID="{F7DAA8C9-2A9F-4372-AF44-E410CA93359D}" presName="acctTx" presStyleLbl="alignAcc1" presStyleIdx="1" presStyleCnt="4">
        <dgm:presLayoutVars>
          <dgm:bulletEnabled val="1"/>
        </dgm:presLayoutVars>
      </dgm:prSet>
      <dgm:spPr/>
    </dgm:pt>
    <dgm:pt modelId="{E69F1D32-2A90-49D5-8117-36EFB25D9A19}" type="pres">
      <dgm:prSet presAssocID="{F7DAA8C9-2A9F-4372-AF44-E410CA93359D}" presName="level" presStyleLbl="node1" presStyleIdx="1" presStyleCnt="5" custScaleX="102716">
        <dgm:presLayoutVars>
          <dgm:chMax val="1"/>
          <dgm:bulletEnabled val="1"/>
        </dgm:presLayoutVars>
      </dgm:prSet>
      <dgm:spPr/>
    </dgm:pt>
    <dgm:pt modelId="{FB4B9DAD-8C91-4B6E-B71B-8F0CFADBAD61}" type="pres">
      <dgm:prSet presAssocID="{F7DAA8C9-2A9F-4372-AF44-E410CA93359D}" presName="levelTx" presStyleLbl="revTx" presStyleIdx="0" presStyleCnt="0">
        <dgm:presLayoutVars>
          <dgm:chMax val="1"/>
          <dgm:bulletEnabled val="1"/>
        </dgm:presLayoutVars>
      </dgm:prSet>
      <dgm:spPr/>
    </dgm:pt>
    <dgm:pt modelId="{1E950A22-BB44-4CAA-AC49-9EA1336E4576}" type="pres">
      <dgm:prSet presAssocID="{D399E7D4-0379-4014-9EA6-1D0CBAADAB41}" presName="Name8" presStyleCnt="0"/>
      <dgm:spPr/>
    </dgm:pt>
    <dgm:pt modelId="{54C398A7-0CC0-4D64-BA82-DFF96B819C83}" type="pres">
      <dgm:prSet presAssocID="{D399E7D4-0379-4014-9EA6-1D0CBAADAB41}" presName="acctBkgd" presStyleLbl="alignAcc1" presStyleIdx="2" presStyleCnt="4"/>
      <dgm:spPr/>
    </dgm:pt>
    <dgm:pt modelId="{3F5F43B1-B59B-4E9D-9507-2FCE3B85C652}" type="pres">
      <dgm:prSet presAssocID="{D399E7D4-0379-4014-9EA6-1D0CBAADAB41}" presName="acctTx" presStyleLbl="alignAcc1" presStyleIdx="2" presStyleCnt="4">
        <dgm:presLayoutVars>
          <dgm:bulletEnabled val="1"/>
        </dgm:presLayoutVars>
      </dgm:prSet>
      <dgm:spPr/>
    </dgm:pt>
    <dgm:pt modelId="{B066DF74-7D4E-4B49-B551-13C3BBBF2726}" type="pres">
      <dgm:prSet presAssocID="{D399E7D4-0379-4014-9EA6-1D0CBAADAB41}" presName="level" presStyleLbl="node1" presStyleIdx="2" presStyleCnt="5">
        <dgm:presLayoutVars>
          <dgm:chMax val="1"/>
          <dgm:bulletEnabled val="1"/>
        </dgm:presLayoutVars>
      </dgm:prSet>
      <dgm:spPr/>
    </dgm:pt>
    <dgm:pt modelId="{5307A764-BFE1-4F1F-A341-86075260BC0A}" type="pres">
      <dgm:prSet presAssocID="{D399E7D4-0379-4014-9EA6-1D0CBAADAB41}" presName="levelTx" presStyleLbl="revTx" presStyleIdx="0" presStyleCnt="0">
        <dgm:presLayoutVars>
          <dgm:chMax val="1"/>
          <dgm:bulletEnabled val="1"/>
        </dgm:presLayoutVars>
      </dgm:prSet>
      <dgm:spPr/>
    </dgm:pt>
    <dgm:pt modelId="{68FE8EA9-E6D8-471D-9304-8FE4506B01ED}" type="pres">
      <dgm:prSet presAssocID="{F348B886-265C-424A-86EB-246035D07C08}" presName="Name8" presStyleCnt="0"/>
      <dgm:spPr/>
    </dgm:pt>
    <dgm:pt modelId="{A66E6FA9-F5C4-4F7C-B13C-D7720DE7AF25}" type="pres">
      <dgm:prSet presAssocID="{F348B886-265C-424A-86EB-246035D07C08}" presName="level" presStyleLbl="node1" presStyleIdx="3" presStyleCnt="5">
        <dgm:presLayoutVars>
          <dgm:chMax val="1"/>
          <dgm:bulletEnabled val="1"/>
        </dgm:presLayoutVars>
      </dgm:prSet>
      <dgm:spPr/>
    </dgm:pt>
    <dgm:pt modelId="{6EE289AD-CFDA-484A-B591-1865F269F189}" type="pres">
      <dgm:prSet presAssocID="{F348B886-265C-424A-86EB-246035D07C08}" presName="levelTx" presStyleLbl="revTx" presStyleIdx="0" presStyleCnt="0">
        <dgm:presLayoutVars>
          <dgm:chMax val="1"/>
          <dgm:bulletEnabled val="1"/>
        </dgm:presLayoutVars>
      </dgm:prSet>
      <dgm:spPr/>
    </dgm:pt>
    <dgm:pt modelId="{229F3A8A-4841-464C-960B-12A34649D7DF}" type="pres">
      <dgm:prSet presAssocID="{751A566B-F0F0-403B-988B-3B4C8ABD869B}" presName="Name8" presStyleCnt="0"/>
      <dgm:spPr/>
    </dgm:pt>
    <dgm:pt modelId="{B09332CB-3416-4EB4-8ED3-70BD1EEE64FE}" type="pres">
      <dgm:prSet presAssocID="{751A566B-F0F0-403B-988B-3B4C8ABD869B}" presName="acctBkgd" presStyleLbl="alignAcc1" presStyleIdx="3" presStyleCnt="4"/>
      <dgm:spPr/>
    </dgm:pt>
    <dgm:pt modelId="{E52F7E71-3D94-4000-BAE6-3E811BE07D7F}" type="pres">
      <dgm:prSet presAssocID="{751A566B-F0F0-403B-988B-3B4C8ABD869B}" presName="acctTx" presStyleLbl="alignAcc1" presStyleIdx="3" presStyleCnt="4">
        <dgm:presLayoutVars>
          <dgm:bulletEnabled val="1"/>
        </dgm:presLayoutVars>
      </dgm:prSet>
      <dgm:spPr/>
    </dgm:pt>
    <dgm:pt modelId="{232972F0-4CB1-43D6-BFF8-1EB1A10F5814}" type="pres">
      <dgm:prSet presAssocID="{751A566B-F0F0-403B-988B-3B4C8ABD869B}" presName="level" presStyleLbl="node1" presStyleIdx="4" presStyleCnt="5">
        <dgm:presLayoutVars>
          <dgm:chMax val="1"/>
          <dgm:bulletEnabled val="1"/>
        </dgm:presLayoutVars>
      </dgm:prSet>
      <dgm:spPr/>
    </dgm:pt>
    <dgm:pt modelId="{C7706A07-215A-4CAC-A4BE-F199A7DFBF4E}" type="pres">
      <dgm:prSet presAssocID="{751A566B-F0F0-403B-988B-3B4C8ABD869B}" presName="levelTx" presStyleLbl="revTx" presStyleIdx="0" presStyleCnt="0">
        <dgm:presLayoutVars>
          <dgm:chMax val="1"/>
          <dgm:bulletEnabled val="1"/>
        </dgm:presLayoutVars>
      </dgm:prSet>
      <dgm:spPr/>
    </dgm:pt>
  </dgm:ptLst>
  <dgm:cxnLst>
    <dgm:cxn modelId="{87F4E908-3209-47BD-A739-FABF35603B37}" srcId="{F7DAA8C9-2A9F-4372-AF44-E410CA93359D}" destId="{6ECE1090-7949-4731-B702-445953E1A382}" srcOrd="1" destOrd="0" parTransId="{404AEC49-1ADA-42D7-B078-3EC05394AAF6}" sibTransId="{A1DBE2F7-CC87-4C4D-8F8A-10D3914E09C9}"/>
    <dgm:cxn modelId="{B5B7310A-6FDD-44F4-9841-932FFEFAEC2C}" type="presOf" srcId="{68FF95F5-1F12-43F5-8E60-85313F5A8CA0}" destId="{EDCD4C40-7EB7-4841-ABEA-FDF5A21BF3BE}" srcOrd="1" destOrd="0" presId="urn:microsoft.com/office/officeart/2005/8/layout/pyramid1"/>
    <dgm:cxn modelId="{CBEDDE16-34D4-4FD4-A2F2-9704A7F30FC5}" type="presOf" srcId="{4FB657E4-5140-4270-9A2B-0F881E7DCC33}" destId="{DE8E2608-FA89-4336-9BD6-2D00B686338C}" srcOrd="1" destOrd="0" presId="urn:microsoft.com/office/officeart/2005/8/layout/pyramid1"/>
    <dgm:cxn modelId="{6C5DD317-0EDE-4363-A799-F464A8FD4993}" srcId="{D399E7D4-0379-4014-9EA6-1D0CBAADAB41}" destId="{E0B2D03F-4F06-462E-908E-8EEC53E4FF13}" srcOrd="0" destOrd="0" parTransId="{8CE7894F-424A-4AC2-89DD-B6ACE375E846}" sibTransId="{A6F2A142-EA4D-40F7-AE87-935615C71A95}"/>
    <dgm:cxn modelId="{E432F618-C07E-431A-837F-6DDF956314A6}" type="presOf" srcId="{280116F2-00D1-451D-9F89-DD491C24A3F5}" destId="{3F5F43B1-B59B-4E9D-9507-2FCE3B85C652}" srcOrd="1" destOrd="1" presId="urn:microsoft.com/office/officeart/2005/8/layout/pyramid1"/>
    <dgm:cxn modelId="{714A141F-170F-4198-AA74-D20085F03594}" type="presOf" srcId="{5AD1EA27-5582-4B35-AFD5-E4E78AC381BF}" destId="{B09332CB-3416-4EB4-8ED3-70BD1EEE64FE}" srcOrd="0" destOrd="0" presId="urn:microsoft.com/office/officeart/2005/8/layout/pyramid1"/>
    <dgm:cxn modelId="{462E261F-CAC8-4B38-9526-65F391EA26FE}" srcId="{D399E7D4-0379-4014-9EA6-1D0CBAADAB41}" destId="{280116F2-00D1-451D-9F89-DD491C24A3F5}" srcOrd="1" destOrd="0" parTransId="{0655DD40-96C2-4062-BE78-FC9200696723}" sibTransId="{98A90618-468E-479C-AF56-8B31CCE83DFF}"/>
    <dgm:cxn modelId="{DC285929-F95C-4887-B182-F138F4BC14BC}" type="presOf" srcId="{6DBB84FF-F09D-4319-BEA7-196A0B7C6CD1}" destId="{EAA1DC98-ABF1-4582-8A71-DA420824F8D7}" srcOrd="0" destOrd="0" presId="urn:microsoft.com/office/officeart/2005/8/layout/pyramid1"/>
    <dgm:cxn modelId="{2024082D-751D-4BFC-A884-937C74E1BFC0}" type="presOf" srcId="{6ECE1090-7949-4731-B702-445953E1A382}" destId="{C3E3A5EE-F4C7-49EE-9CE6-8CA5812A74C4}" srcOrd="1" destOrd="1" presId="urn:microsoft.com/office/officeart/2005/8/layout/pyramid1"/>
    <dgm:cxn modelId="{911C9A38-84BF-4A2B-9C35-9C2025DBFFC0}" srcId="{6DBB84FF-F09D-4319-BEA7-196A0B7C6CD1}" destId="{751A566B-F0F0-403B-988B-3B4C8ABD869B}" srcOrd="4" destOrd="0" parTransId="{B13151C8-962C-4675-828F-D75EE31748D1}" sibTransId="{C1C9ED77-FA81-4CEF-98D0-7515B282C0DA}"/>
    <dgm:cxn modelId="{75EA743D-2379-4FF8-860E-04DF650041DE}" type="presOf" srcId="{751A566B-F0F0-403B-988B-3B4C8ABD869B}" destId="{C7706A07-215A-4CAC-A4BE-F199A7DFBF4E}" srcOrd="1" destOrd="0" presId="urn:microsoft.com/office/officeart/2005/8/layout/pyramid1"/>
    <dgm:cxn modelId="{512F003E-C193-45B2-B35C-FF9D9B4DAF7C}" type="presOf" srcId="{E1BC01A1-43A6-43D9-AD53-069BD2CBB7B8}" destId="{C3E3A5EE-F4C7-49EE-9CE6-8CA5812A74C4}" srcOrd="1" destOrd="0" presId="urn:microsoft.com/office/officeart/2005/8/layout/pyramid1"/>
    <dgm:cxn modelId="{9D1F0F3F-A195-4514-8DAB-E0C23FB748B6}" srcId="{280116F2-00D1-451D-9F89-DD491C24A3F5}" destId="{DF90A8B6-271A-410F-B183-5B1E3CDAEB52}" srcOrd="0" destOrd="0" parTransId="{529F413E-E160-45FB-BB50-96D5DD6AF5EF}" sibTransId="{2A59434C-F545-46F8-8687-0B7728DEA160}"/>
    <dgm:cxn modelId="{FFE6E165-F637-43E2-88DA-103466F3A4A9}" type="presOf" srcId="{3857798E-12C0-49A0-9E4D-5D5A9E9A9D85}" destId="{54C398A7-0CC0-4D64-BA82-DFF96B819C83}" srcOrd="0" destOrd="3" presId="urn:microsoft.com/office/officeart/2005/8/layout/pyramid1"/>
    <dgm:cxn modelId="{F0C58046-29B7-491A-AC85-945A2A26407F}" type="presOf" srcId="{DF90A8B6-271A-410F-B183-5B1E3CDAEB52}" destId="{54C398A7-0CC0-4D64-BA82-DFF96B819C83}" srcOrd="0" destOrd="2" presId="urn:microsoft.com/office/officeart/2005/8/layout/pyramid1"/>
    <dgm:cxn modelId="{17321168-E31E-4BC0-A272-44BD598A5A1C}" type="presOf" srcId="{DF90A8B6-271A-410F-B183-5B1E3CDAEB52}" destId="{3F5F43B1-B59B-4E9D-9507-2FCE3B85C652}" srcOrd="1" destOrd="2" presId="urn:microsoft.com/office/officeart/2005/8/layout/pyramid1"/>
    <dgm:cxn modelId="{DED13649-B65E-4FDB-ABF4-2C3737049F16}" srcId="{6DBB84FF-F09D-4319-BEA7-196A0B7C6CD1}" destId="{4FB657E4-5140-4270-9A2B-0F881E7DCC33}" srcOrd="0" destOrd="0" parTransId="{EBAB9EEC-25FD-4EE4-B8CC-49B4C790B84F}" sibTransId="{77324865-B2E0-4A22-A5A8-12C33A7ABEC0}"/>
    <dgm:cxn modelId="{5A5B4A4E-CF26-4396-A266-6F0E742C3F75}" type="presOf" srcId="{E0B2D03F-4F06-462E-908E-8EEC53E4FF13}" destId="{54C398A7-0CC0-4D64-BA82-DFF96B819C83}" srcOrd="0" destOrd="0" presId="urn:microsoft.com/office/officeart/2005/8/layout/pyramid1"/>
    <dgm:cxn modelId="{2B601A50-8A03-45AC-871B-98564F83C63B}" type="presOf" srcId="{E0B2D03F-4F06-462E-908E-8EEC53E4FF13}" destId="{3F5F43B1-B59B-4E9D-9507-2FCE3B85C652}" srcOrd="1" destOrd="0" presId="urn:microsoft.com/office/officeart/2005/8/layout/pyramid1"/>
    <dgm:cxn modelId="{1682E674-5ACB-4563-B502-47292D79838E}" type="presOf" srcId="{F348B886-265C-424A-86EB-246035D07C08}" destId="{A66E6FA9-F5C4-4F7C-B13C-D7720DE7AF25}" srcOrd="0" destOrd="0" presId="urn:microsoft.com/office/officeart/2005/8/layout/pyramid1"/>
    <dgm:cxn modelId="{DFA7C656-2838-46D5-A7EB-681A899B413A}" type="presOf" srcId="{4FB657E4-5140-4270-9A2B-0F881E7DCC33}" destId="{C75922C6-7C5A-4934-B7C3-17D20C18135F}" srcOrd="0" destOrd="0" presId="urn:microsoft.com/office/officeart/2005/8/layout/pyramid1"/>
    <dgm:cxn modelId="{ADF9E27E-E0CE-4A6C-88E8-CCBA5C02FE1E}" srcId="{751A566B-F0F0-403B-988B-3B4C8ABD869B}" destId="{5AD1EA27-5582-4B35-AFD5-E4E78AC381BF}" srcOrd="0" destOrd="0" parTransId="{480A3146-C7D7-4249-8111-58BA7B864811}" sibTransId="{45F3C5CE-7E8D-41A3-973E-2B701F933184}"/>
    <dgm:cxn modelId="{6A87EE86-FD19-48E4-96F8-42F59856967E}" type="presOf" srcId="{68FF95F5-1F12-43F5-8E60-85313F5A8CA0}" destId="{65A6D3F6-0AB2-4CC0-82A1-54AB8FAEC56A}" srcOrd="0" destOrd="0" presId="urn:microsoft.com/office/officeart/2005/8/layout/pyramid1"/>
    <dgm:cxn modelId="{3DFF2287-17F2-4B58-828E-BB9C83F597C5}" srcId="{6DBB84FF-F09D-4319-BEA7-196A0B7C6CD1}" destId="{D399E7D4-0379-4014-9EA6-1D0CBAADAB41}" srcOrd="2" destOrd="0" parTransId="{E2709D59-749B-4954-BD50-002511C08E2D}" sibTransId="{29C83329-5EBB-4A5D-8DD1-E650DDB45EAC}"/>
    <dgm:cxn modelId="{C6485A93-7FA0-43B1-9885-52D54CF9705C}" type="presOf" srcId="{280116F2-00D1-451D-9F89-DD491C24A3F5}" destId="{54C398A7-0CC0-4D64-BA82-DFF96B819C83}" srcOrd="0" destOrd="1" presId="urn:microsoft.com/office/officeart/2005/8/layout/pyramid1"/>
    <dgm:cxn modelId="{8049EE9F-CF85-42B1-898C-F6731DB7D1DB}" type="presOf" srcId="{3857798E-12C0-49A0-9E4D-5D5A9E9A9D85}" destId="{3F5F43B1-B59B-4E9D-9507-2FCE3B85C652}" srcOrd="1" destOrd="3" presId="urn:microsoft.com/office/officeart/2005/8/layout/pyramid1"/>
    <dgm:cxn modelId="{C57165B1-2610-442E-A6BC-2F359DC3F430}" type="presOf" srcId="{D399E7D4-0379-4014-9EA6-1D0CBAADAB41}" destId="{5307A764-BFE1-4F1F-A341-86075260BC0A}" srcOrd="1" destOrd="0" presId="urn:microsoft.com/office/officeart/2005/8/layout/pyramid1"/>
    <dgm:cxn modelId="{F3E895C0-F190-459D-ADC2-6D3898B26C57}" srcId="{6DBB84FF-F09D-4319-BEA7-196A0B7C6CD1}" destId="{F7DAA8C9-2A9F-4372-AF44-E410CA93359D}" srcOrd="1" destOrd="0" parTransId="{AF4F65DF-C61A-4263-8C37-93962486275A}" sibTransId="{28671263-6522-4826-8F7A-5AD16BEE9D5F}"/>
    <dgm:cxn modelId="{FF3489C5-0850-4FE5-8FD7-19BC7933C0E6}" type="presOf" srcId="{6ECE1090-7949-4731-B702-445953E1A382}" destId="{FFBB86ED-4790-4655-AABA-F14702F469D3}" srcOrd="0" destOrd="1" presId="urn:microsoft.com/office/officeart/2005/8/layout/pyramid1"/>
    <dgm:cxn modelId="{A273F0C8-3955-48F4-8695-AE414C3F3FAB}" srcId="{F7DAA8C9-2A9F-4372-AF44-E410CA93359D}" destId="{E1BC01A1-43A6-43D9-AD53-069BD2CBB7B8}" srcOrd="0" destOrd="0" parTransId="{86043DB4-AA89-400D-8121-1E1B68C2ABA7}" sibTransId="{32FA605D-9C14-49EE-8225-C6A56C397D17}"/>
    <dgm:cxn modelId="{679833CB-5FA9-4793-A227-94BF764B1BC8}" type="presOf" srcId="{F7DAA8C9-2A9F-4372-AF44-E410CA93359D}" destId="{FB4B9DAD-8C91-4B6E-B71B-8F0CFADBAD61}" srcOrd="1" destOrd="0" presId="urn:microsoft.com/office/officeart/2005/8/layout/pyramid1"/>
    <dgm:cxn modelId="{CCEC5BCB-0546-408C-B1D9-E0A2BC311726}" type="presOf" srcId="{F7DAA8C9-2A9F-4372-AF44-E410CA93359D}" destId="{E69F1D32-2A90-49D5-8117-36EFB25D9A19}" srcOrd="0" destOrd="0" presId="urn:microsoft.com/office/officeart/2005/8/layout/pyramid1"/>
    <dgm:cxn modelId="{C54628D3-4202-4440-B436-C63145A5597C}" srcId="{4FB657E4-5140-4270-9A2B-0F881E7DCC33}" destId="{68FF95F5-1F12-43F5-8E60-85313F5A8CA0}" srcOrd="0" destOrd="0" parTransId="{48C0F7AB-D6B4-4139-ACED-B992FF022B77}" sibTransId="{AD95C6D8-89EE-4079-AA7C-E04712206190}"/>
    <dgm:cxn modelId="{CC66B7D8-F461-426E-A9E2-B99B4E36DB07}" type="presOf" srcId="{F348B886-265C-424A-86EB-246035D07C08}" destId="{6EE289AD-CFDA-484A-B591-1865F269F189}" srcOrd="1" destOrd="0" presId="urn:microsoft.com/office/officeart/2005/8/layout/pyramid1"/>
    <dgm:cxn modelId="{722B5AD9-9DA7-4EF3-9D3E-637B47D6002B}" type="presOf" srcId="{D399E7D4-0379-4014-9EA6-1D0CBAADAB41}" destId="{B066DF74-7D4E-4B49-B551-13C3BBBF2726}" srcOrd="0" destOrd="0" presId="urn:microsoft.com/office/officeart/2005/8/layout/pyramid1"/>
    <dgm:cxn modelId="{9D2832DB-56A8-4DCF-9319-356B59836643}" type="presOf" srcId="{5AD1EA27-5582-4B35-AFD5-E4E78AC381BF}" destId="{E52F7E71-3D94-4000-BAE6-3E811BE07D7F}" srcOrd="1" destOrd="0" presId="urn:microsoft.com/office/officeart/2005/8/layout/pyramid1"/>
    <dgm:cxn modelId="{6A3EBDFA-5D29-4BFB-B8B3-C9491044C891}" type="presOf" srcId="{751A566B-F0F0-403B-988B-3B4C8ABD869B}" destId="{232972F0-4CB1-43D6-BFF8-1EB1A10F5814}" srcOrd="0" destOrd="0" presId="urn:microsoft.com/office/officeart/2005/8/layout/pyramid1"/>
    <dgm:cxn modelId="{1F9524FB-A843-4E48-9488-A0B2E471877F}" srcId="{6DBB84FF-F09D-4319-BEA7-196A0B7C6CD1}" destId="{F348B886-265C-424A-86EB-246035D07C08}" srcOrd="3" destOrd="0" parTransId="{4471FC7E-D0D0-4A20-8306-F07EE3D842C9}" sibTransId="{28936FEE-4B5B-43E2-891C-ED4D72657DFA}"/>
    <dgm:cxn modelId="{6D4FB3FC-BFDE-4108-B547-5448189E6124}" type="presOf" srcId="{E1BC01A1-43A6-43D9-AD53-069BD2CBB7B8}" destId="{FFBB86ED-4790-4655-AABA-F14702F469D3}" srcOrd="0" destOrd="0" presId="urn:microsoft.com/office/officeart/2005/8/layout/pyramid1"/>
    <dgm:cxn modelId="{419FE6FE-1276-4E09-8D47-D7770E452B74}" srcId="{DF90A8B6-271A-410F-B183-5B1E3CDAEB52}" destId="{3857798E-12C0-49A0-9E4D-5D5A9E9A9D85}" srcOrd="0" destOrd="0" parTransId="{F244968E-E214-4C60-A3F2-E9500CF304AB}" sibTransId="{7BB8E08B-FAAC-4A81-B38B-382A2F23FC40}"/>
    <dgm:cxn modelId="{E5071F18-22B8-45D9-BE57-CB95DF5457D4}" type="presParOf" srcId="{EAA1DC98-ABF1-4582-8A71-DA420824F8D7}" destId="{253DC804-8DB7-413E-8B27-503EFB59A82A}" srcOrd="0" destOrd="0" presId="urn:microsoft.com/office/officeart/2005/8/layout/pyramid1"/>
    <dgm:cxn modelId="{5A002254-289F-485E-B35D-CAC66AFE6C83}" type="presParOf" srcId="{253DC804-8DB7-413E-8B27-503EFB59A82A}" destId="{65A6D3F6-0AB2-4CC0-82A1-54AB8FAEC56A}" srcOrd="0" destOrd="0" presId="urn:microsoft.com/office/officeart/2005/8/layout/pyramid1"/>
    <dgm:cxn modelId="{A1E28DE9-1867-4082-AC61-0CF12A9F9A7E}" type="presParOf" srcId="{253DC804-8DB7-413E-8B27-503EFB59A82A}" destId="{EDCD4C40-7EB7-4841-ABEA-FDF5A21BF3BE}" srcOrd="1" destOrd="0" presId="urn:microsoft.com/office/officeart/2005/8/layout/pyramid1"/>
    <dgm:cxn modelId="{2DEF6702-145C-4F69-A67F-CD0D7A13DC85}" type="presParOf" srcId="{253DC804-8DB7-413E-8B27-503EFB59A82A}" destId="{C75922C6-7C5A-4934-B7C3-17D20C18135F}" srcOrd="2" destOrd="0" presId="urn:microsoft.com/office/officeart/2005/8/layout/pyramid1"/>
    <dgm:cxn modelId="{3801D7A3-CE9A-4865-87A1-49FFD5AE95AA}" type="presParOf" srcId="{253DC804-8DB7-413E-8B27-503EFB59A82A}" destId="{DE8E2608-FA89-4336-9BD6-2D00B686338C}" srcOrd="3" destOrd="0" presId="urn:microsoft.com/office/officeart/2005/8/layout/pyramid1"/>
    <dgm:cxn modelId="{9C2BA46D-A4E8-489A-97BD-88354DF002ED}" type="presParOf" srcId="{EAA1DC98-ABF1-4582-8A71-DA420824F8D7}" destId="{17A498CA-81AB-4173-A3F8-429A11234B18}" srcOrd="1" destOrd="0" presId="urn:microsoft.com/office/officeart/2005/8/layout/pyramid1"/>
    <dgm:cxn modelId="{366A24E1-504A-4444-B373-15175B5E341D}" type="presParOf" srcId="{17A498CA-81AB-4173-A3F8-429A11234B18}" destId="{FFBB86ED-4790-4655-AABA-F14702F469D3}" srcOrd="0" destOrd="0" presId="urn:microsoft.com/office/officeart/2005/8/layout/pyramid1"/>
    <dgm:cxn modelId="{54168333-FFBE-4F51-8D65-3147209D76AB}" type="presParOf" srcId="{17A498CA-81AB-4173-A3F8-429A11234B18}" destId="{C3E3A5EE-F4C7-49EE-9CE6-8CA5812A74C4}" srcOrd="1" destOrd="0" presId="urn:microsoft.com/office/officeart/2005/8/layout/pyramid1"/>
    <dgm:cxn modelId="{DA018511-FB01-4EF2-BE29-D2DC76A800C8}" type="presParOf" srcId="{17A498CA-81AB-4173-A3F8-429A11234B18}" destId="{E69F1D32-2A90-49D5-8117-36EFB25D9A19}" srcOrd="2" destOrd="0" presId="urn:microsoft.com/office/officeart/2005/8/layout/pyramid1"/>
    <dgm:cxn modelId="{59801DE3-44E9-4272-A858-3AAC8E475575}" type="presParOf" srcId="{17A498CA-81AB-4173-A3F8-429A11234B18}" destId="{FB4B9DAD-8C91-4B6E-B71B-8F0CFADBAD61}" srcOrd="3" destOrd="0" presId="urn:microsoft.com/office/officeart/2005/8/layout/pyramid1"/>
    <dgm:cxn modelId="{A4C940A6-6BE5-4AD1-8F58-209AE0970C7F}" type="presParOf" srcId="{EAA1DC98-ABF1-4582-8A71-DA420824F8D7}" destId="{1E950A22-BB44-4CAA-AC49-9EA1336E4576}" srcOrd="2" destOrd="0" presId="urn:microsoft.com/office/officeart/2005/8/layout/pyramid1"/>
    <dgm:cxn modelId="{FA1E4A4D-9D33-492F-A924-BC66E490F63D}" type="presParOf" srcId="{1E950A22-BB44-4CAA-AC49-9EA1336E4576}" destId="{54C398A7-0CC0-4D64-BA82-DFF96B819C83}" srcOrd="0" destOrd="0" presId="urn:microsoft.com/office/officeart/2005/8/layout/pyramid1"/>
    <dgm:cxn modelId="{D8F32BE5-E744-4B4B-A3AA-4A15E67872D8}" type="presParOf" srcId="{1E950A22-BB44-4CAA-AC49-9EA1336E4576}" destId="{3F5F43B1-B59B-4E9D-9507-2FCE3B85C652}" srcOrd="1" destOrd="0" presId="urn:microsoft.com/office/officeart/2005/8/layout/pyramid1"/>
    <dgm:cxn modelId="{C0405ADE-AEFE-4ABB-BAA5-2273CAAF5BDC}" type="presParOf" srcId="{1E950A22-BB44-4CAA-AC49-9EA1336E4576}" destId="{B066DF74-7D4E-4B49-B551-13C3BBBF2726}" srcOrd="2" destOrd="0" presId="urn:microsoft.com/office/officeart/2005/8/layout/pyramid1"/>
    <dgm:cxn modelId="{ACC2EA88-DA56-4EBA-B9E5-A37FE90DAFE5}" type="presParOf" srcId="{1E950A22-BB44-4CAA-AC49-9EA1336E4576}" destId="{5307A764-BFE1-4F1F-A341-86075260BC0A}" srcOrd="3" destOrd="0" presId="urn:microsoft.com/office/officeart/2005/8/layout/pyramid1"/>
    <dgm:cxn modelId="{4CBE649A-C10C-4843-A860-152C496CC321}" type="presParOf" srcId="{EAA1DC98-ABF1-4582-8A71-DA420824F8D7}" destId="{68FE8EA9-E6D8-471D-9304-8FE4506B01ED}" srcOrd="3" destOrd="0" presId="urn:microsoft.com/office/officeart/2005/8/layout/pyramid1"/>
    <dgm:cxn modelId="{0B7648EB-E504-4527-BFEC-13EEFAF27EEC}" type="presParOf" srcId="{68FE8EA9-E6D8-471D-9304-8FE4506B01ED}" destId="{A66E6FA9-F5C4-4F7C-B13C-D7720DE7AF25}" srcOrd="0" destOrd="0" presId="urn:microsoft.com/office/officeart/2005/8/layout/pyramid1"/>
    <dgm:cxn modelId="{7DC30866-C78F-439F-8065-9C2C2F5714AC}" type="presParOf" srcId="{68FE8EA9-E6D8-471D-9304-8FE4506B01ED}" destId="{6EE289AD-CFDA-484A-B591-1865F269F189}" srcOrd="1" destOrd="0" presId="urn:microsoft.com/office/officeart/2005/8/layout/pyramid1"/>
    <dgm:cxn modelId="{0CB44265-45BD-4DD6-A077-8AF5CA64401A}" type="presParOf" srcId="{EAA1DC98-ABF1-4582-8A71-DA420824F8D7}" destId="{229F3A8A-4841-464C-960B-12A34649D7DF}" srcOrd="4" destOrd="0" presId="urn:microsoft.com/office/officeart/2005/8/layout/pyramid1"/>
    <dgm:cxn modelId="{2192CBEB-77F1-44DA-80F0-73CEB5B710BD}" type="presParOf" srcId="{229F3A8A-4841-464C-960B-12A34649D7DF}" destId="{B09332CB-3416-4EB4-8ED3-70BD1EEE64FE}" srcOrd="0" destOrd="0" presId="urn:microsoft.com/office/officeart/2005/8/layout/pyramid1"/>
    <dgm:cxn modelId="{DF27867D-5B6C-4D33-8B09-49094D333C6A}" type="presParOf" srcId="{229F3A8A-4841-464C-960B-12A34649D7DF}" destId="{E52F7E71-3D94-4000-BAE6-3E811BE07D7F}" srcOrd="1" destOrd="0" presId="urn:microsoft.com/office/officeart/2005/8/layout/pyramid1"/>
    <dgm:cxn modelId="{A02C0D48-B1E3-45F8-A767-E5FEB59EC0DE}" type="presParOf" srcId="{229F3A8A-4841-464C-960B-12A34649D7DF}" destId="{232972F0-4CB1-43D6-BFF8-1EB1A10F5814}" srcOrd="2" destOrd="0" presId="urn:microsoft.com/office/officeart/2005/8/layout/pyramid1"/>
    <dgm:cxn modelId="{90FE7C80-A04A-4FFB-962E-7FCBD673F6AE}" type="presParOf" srcId="{229F3A8A-4841-464C-960B-12A34649D7DF}" destId="{C7706A07-215A-4CAC-A4BE-F199A7DFBF4E}" srcOrd="3"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A6D3F6-0AB2-4CC0-82A1-54AB8FAEC56A}">
      <dsp:nvSpPr>
        <dsp:cNvPr id="0" name=""/>
        <dsp:cNvSpPr/>
      </dsp:nvSpPr>
      <dsp:spPr>
        <a:xfrm rot="10800000">
          <a:off x="2007982" y="0"/>
          <a:ext cx="3765370" cy="1152818"/>
        </a:xfrm>
        <a:prstGeom prst="nonIsoscelesTrapezoid">
          <a:avLst>
            <a:gd name="adj1" fmla="val 0"/>
            <a:gd name="adj2" fmla="val 34412"/>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b" anchorCtr="0">
          <a:noAutofit/>
        </a:bodyPr>
        <a:lstStyle/>
        <a:p>
          <a:pPr marL="114300" lvl="1" indent="-114300" algn="l" defTabSz="533400">
            <a:lnSpc>
              <a:spcPct val="90000"/>
            </a:lnSpc>
            <a:spcBef>
              <a:spcPct val="0"/>
            </a:spcBef>
            <a:spcAft>
              <a:spcPct val="15000"/>
            </a:spcAft>
            <a:buFont typeface="Wingdings" panose="05000000000000000000" pitchFamily="2" charset="2"/>
            <a:buChar char="§"/>
          </a:pPr>
          <a:r>
            <a:rPr lang="en-US" sz="1200" kern="1200" dirty="0"/>
            <a:t>Analyte quality in accordance with the International System of Units</a:t>
          </a:r>
        </a:p>
      </dsp:txBody>
      <dsp:txXfrm rot="10800000">
        <a:off x="2404696" y="0"/>
        <a:ext cx="3368656" cy="1152818"/>
      </dsp:txXfrm>
    </dsp:sp>
    <dsp:sp modelId="{C75922C6-7C5A-4934-B7C3-17D20C18135F}">
      <dsp:nvSpPr>
        <dsp:cNvPr id="0" name=""/>
        <dsp:cNvSpPr/>
      </dsp:nvSpPr>
      <dsp:spPr>
        <a:xfrm>
          <a:off x="1521183" y="0"/>
          <a:ext cx="883512" cy="1152818"/>
        </a:xfrm>
        <a:prstGeom prst="trapezoid">
          <a:avLst>
            <a:gd name="adj" fmla="val 44902"/>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Black" panose="020B0A04020102020204" pitchFamily="34" charset="0"/>
            </a:rPr>
            <a:t>SI</a:t>
          </a:r>
        </a:p>
      </dsp:txBody>
      <dsp:txXfrm>
        <a:off x="1521183" y="0"/>
        <a:ext cx="883512" cy="1152818"/>
      </dsp:txXfrm>
    </dsp:sp>
    <dsp:sp modelId="{FFBB86ED-4790-4655-AABA-F14702F469D3}">
      <dsp:nvSpPr>
        <dsp:cNvPr id="0" name=""/>
        <dsp:cNvSpPr/>
      </dsp:nvSpPr>
      <dsp:spPr>
        <a:xfrm rot="10800000">
          <a:off x="2381062" y="1152818"/>
          <a:ext cx="3392290" cy="1137833"/>
        </a:xfrm>
        <a:prstGeom prst="nonIsoscelesTrapezoid">
          <a:avLst>
            <a:gd name="adj1" fmla="val 0"/>
            <a:gd name="adj2" fmla="val 34412"/>
          </a:avLst>
        </a:prstGeom>
        <a:solidFill>
          <a:schemeClr val="lt1">
            <a:alpha val="90000"/>
            <a:hueOff val="0"/>
            <a:satOff val="0"/>
            <a:lumOff val="0"/>
            <a:alphaOff val="0"/>
          </a:schemeClr>
        </a:solidFill>
        <a:ln w="12700" cap="flat" cmpd="sng" algn="ctr">
          <a:solidFill>
            <a:schemeClr val="accent6">
              <a:shade val="80000"/>
              <a:hueOff val="107093"/>
              <a:satOff val="-4303"/>
              <a:lumOff val="920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0" algn="l" defTabSz="533400">
            <a:lnSpc>
              <a:spcPct val="90000"/>
            </a:lnSpc>
            <a:spcBef>
              <a:spcPct val="0"/>
            </a:spcBef>
            <a:spcAft>
              <a:spcPct val="15000"/>
            </a:spcAft>
            <a:buFont typeface="Wingdings" panose="05000000000000000000" pitchFamily="2" charset="2"/>
            <a:buChar char="§"/>
          </a:pPr>
          <a:r>
            <a:rPr lang="en-US" sz="1200" kern="1200" dirty="0"/>
            <a:t>Primary Reference Materials (PRM); Certified Reference Materials (CRM)</a:t>
          </a:r>
        </a:p>
        <a:p>
          <a:pPr marL="0" lvl="1" indent="0" algn="l" defTabSz="533400">
            <a:lnSpc>
              <a:spcPct val="90000"/>
            </a:lnSpc>
            <a:spcBef>
              <a:spcPct val="0"/>
            </a:spcBef>
            <a:spcAft>
              <a:spcPct val="15000"/>
            </a:spcAft>
            <a:buFont typeface="Wingdings" panose="05000000000000000000" pitchFamily="2" charset="2"/>
            <a:buChar char="§"/>
          </a:pPr>
          <a:r>
            <a:rPr lang="en-US" sz="1200" kern="1200" dirty="0"/>
            <a:t>Pure or purified analyte</a:t>
          </a:r>
        </a:p>
      </dsp:txBody>
      <dsp:txXfrm rot="10800000">
        <a:off x="2772619" y="1152818"/>
        <a:ext cx="3000733" cy="1137833"/>
      </dsp:txXfrm>
    </dsp:sp>
    <dsp:sp modelId="{E69F1D32-2A90-49D5-8117-36EFB25D9A19}">
      <dsp:nvSpPr>
        <dsp:cNvPr id="0" name=""/>
        <dsp:cNvSpPr/>
      </dsp:nvSpPr>
      <dsp:spPr>
        <a:xfrm>
          <a:off x="1153260" y="1152818"/>
          <a:ext cx="1619359" cy="1137833"/>
        </a:xfrm>
        <a:prstGeom prst="trapezoid">
          <a:avLst>
            <a:gd name="adj" fmla="val 34412"/>
          </a:avLst>
        </a:prstGeom>
        <a:solidFill>
          <a:schemeClr val="accent6">
            <a:shade val="80000"/>
            <a:hueOff val="80320"/>
            <a:satOff val="-3227"/>
            <a:lumOff val="69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Black" panose="020B0A04020102020204" pitchFamily="34" charset="0"/>
            </a:rPr>
            <a:t>Primary Calibrator</a:t>
          </a:r>
        </a:p>
      </dsp:txBody>
      <dsp:txXfrm>
        <a:off x="1436648" y="1152818"/>
        <a:ext cx="1052583" cy="1137833"/>
      </dsp:txXfrm>
    </dsp:sp>
    <dsp:sp modelId="{54C398A7-0CC0-4D64-BA82-DFF96B819C83}">
      <dsp:nvSpPr>
        <dsp:cNvPr id="0" name=""/>
        <dsp:cNvSpPr/>
      </dsp:nvSpPr>
      <dsp:spPr>
        <a:xfrm rot="10800000">
          <a:off x="2751210" y="2290651"/>
          <a:ext cx="3022142" cy="1137833"/>
        </a:xfrm>
        <a:prstGeom prst="nonIsoscelesTrapezoid">
          <a:avLst>
            <a:gd name="adj1" fmla="val 0"/>
            <a:gd name="adj2" fmla="val 34412"/>
          </a:avLst>
        </a:prstGeom>
        <a:solidFill>
          <a:schemeClr val="lt1">
            <a:alpha val="90000"/>
            <a:hueOff val="0"/>
            <a:satOff val="0"/>
            <a:lumOff val="0"/>
            <a:alphaOff val="0"/>
          </a:schemeClr>
        </a:solidFill>
        <a:ln w="12700" cap="flat" cmpd="sng" algn="ctr">
          <a:solidFill>
            <a:schemeClr val="accent6">
              <a:shade val="80000"/>
              <a:hueOff val="214187"/>
              <a:satOff val="-8606"/>
              <a:lumOff val="1841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0" algn="l" defTabSz="533400">
            <a:lnSpc>
              <a:spcPct val="90000"/>
            </a:lnSpc>
            <a:spcBef>
              <a:spcPct val="0"/>
            </a:spcBef>
            <a:spcAft>
              <a:spcPct val="15000"/>
            </a:spcAft>
            <a:buFont typeface="Wingdings" panose="05000000000000000000" pitchFamily="2" charset="2"/>
            <a:buChar char="§"/>
          </a:pPr>
          <a:r>
            <a:rPr lang="en-US" sz="1200" kern="1200" dirty="0"/>
            <a:t>Biological, matrixed calibrator</a:t>
          </a:r>
        </a:p>
        <a:p>
          <a:pPr marL="0" lvl="1" indent="0" algn="l" defTabSz="533400">
            <a:lnSpc>
              <a:spcPct val="90000"/>
            </a:lnSpc>
            <a:spcBef>
              <a:spcPct val="0"/>
            </a:spcBef>
            <a:spcAft>
              <a:spcPct val="15000"/>
            </a:spcAft>
            <a:buFont typeface="Wingdings" panose="05000000000000000000" pitchFamily="2" charset="2"/>
            <a:buChar char="§"/>
          </a:pPr>
          <a:r>
            <a:rPr lang="en-US" sz="1200" kern="1200" dirty="0"/>
            <a:t>International Certified Material (e.g. WHO International Calibrators, IU/ml)</a:t>
          </a:r>
        </a:p>
        <a:p>
          <a:pPr marL="0" lvl="2" indent="0" algn="l" defTabSz="533400">
            <a:lnSpc>
              <a:spcPct val="90000"/>
            </a:lnSpc>
            <a:spcBef>
              <a:spcPct val="0"/>
            </a:spcBef>
            <a:spcAft>
              <a:spcPct val="15000"/>
            </a:spcAft>
            <a:buFont typeface="Wingdings" panose="05000000000000000000" pitchFamily="2" charset="2"/>
            <a:buChar char="§"/>
          </a:pPr>
          <a:r>
            <a:rPr lang="en-US" sz="1200" kern="1200" dirty="0"/>
            <a:t>	HIV-1 RNA, HCV RNA, </a:t>
          </a:r>
        </a:p>
        <a:p>
          <a:pPr marL="0" lvl="3" indent="0" algn="l" defTabSz="533400">
            <a:lnSpc>
              <a:spcPct val="90000"/>
            </a:lnSpc>
            <a:spcBef>
              <a:spcPct val="0"/>
            </a:spcBef>
            <a:spcAft>
              <a:spcPct val="15000"/>
            </a:spcAft>
            <a:buFont typeface="Wingdings" panose="05000000000000000000" pitchFamily="2" charset="2"/>
            <a:buChar char="§"/>
          </a:pPr>
          <a:r>
            <a:rPr lang="en-US" sz="1200" kern="1200" dirty="0"/>
            <a:t>	HBV RNA, CMV DNA</a:t>
          </a:r>
        </a:p>
      </dsp:txBody>
      <dsp:txXfrm rot="10800000">
        <a:off x="3142766" y="2290651"/>
        <a:ext cx="2630586" cy="1137833"/>
      </dsp:txXfrm>
    </dsp:sp>
    <dsp:sp modelId="{B066DF74-7D4E-4B49-B551-13C3BBBF2726}">
      <dsp:nvSpPr>
        <dsp:cNvPr id="0" name=""/>
        <dsp:cNvSpPr/>
      </dsp:nvSpPr>
      <dsp:spPr>
        <a:xfrm>
          <a:off x="783113" y="2290651"/>
          <a:ext cx="2359653" cy="1137833"/>
        </a:xfrm>
        <a:prstGeom prst="trapezoid">
          <a:avLst>
            <a:gd name="adj" fmla="val 34412"/>
          </a:avLst>
        </a:prstGeom>
        <a:solidFill>
          <a:schemeClr val="accent6">
            <a:shade val="80000"/>
            <a:hueOff val="160640"/>
            <a:satOff val="-6455"/>
            <a:lumOff val="138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Black" panose="020B0A04020102020204" pitchFamily="34" charset="0"/>
            </a:rPr>
            <a:t>Secondary Calibrator</a:t>
          </a:r>
        </a:p>
      </dsp:txBody>
      <dsp:txXfrm>
        <a:off x="1196052" y="2290651"/>
        <a:ext cx="1533774" cy="1137833"/>
      </dsp:txXfrm>
    </dsp:sp>
    <dsp:sp modelId="{A66E6FA9-F5C4-4F7C-B13C-D7720DE7AF25}">
      <dsp:nvSpPr>
        <dsp:cNvPr id="0" name=""/>
        <dsp:cNvSpPr/>
      </dsp:nvSpPr>
      <dsp:spPr>
        <a:xfrm>
          <a:off x="391556" y="3428484"/>
          <a:ext cx="3142766" cy="1137833"/>
        </a:xfrm>
        <a:prstGeom prst="trapezoid">
          <a:avLst>
            <a:gd name="adj" fmla="val 34412"/>
          </a:avLst>
        </a:prstGeom>
        <a:solidFill>
          <a:schemeClr val="accent6">
            <a:shade val="80000"/>
            <a:hueOff val="240960"/>
            <a:satOff val="-9682"/>
            <a:lumOff val="207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Black" panose="020B0A04020102020204" pitchFamily="34" charset="0"/>
            </a:rPr>
            <a:t>Manufacturer's Working Calibrator</a:t>
          </a:r>
        </a:p>
      </dsp:txBody>
      <dsp:txXfrm>
        <a:off x="941540" y="3428484"/>
        <a:ext cx="2042798" cy="1137833"/>
      </dsp:txXfrm>
    </dsp:sp>
    <dsp:sp modelId="{B09332CB-3416-4EB4-8ED3-70BD1EEE64FE}">
      <dsp:nvSpPr>
        <dsp:cNvPr id="0" name=""/>
        <dsp:cNvSpPr/>
      </dsp:nvSpPr>
      <dsp:spPr>
        <a:xfrm rot="10800000">
          <a:off x="3534323" y="4566317"/>
          <a:ext cx="2239029" cy="1137833"/>
        </a:xfrm>
        <a:prstGeom prst="nonIsoscelesTrapezoid">
          <a:avLst>
            <a:gd name="adj1" fmla="val 0"/>
            <a:gd name="adj2" fmla="val 34412"/>
          </a:avLst>
        </a:prstGeom>
        <a:solidFill>
          <a:schemeClr val="lt1">
            <a:alpha val="90000"/>
            <a:hueOff val="0"/>
            <a:satOff val="0"/>
            <a:lumOff val="0"/>
            <a:alphaOff val="0"/>
          </a:schemeClr>
        </a:solidFill>
        <a:ln w="12700" cap="flat" cmpd="sng" algn="ctr">
          <a:solidFill>
            <a:schemeClr val="accent6">
              <a:shade val="80000"/>
              <a:hueOff val="321280"/>
              <a:satOff val="-12909"/>
              <a:lumOff val="27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Font typeface="Wingdings" panose="05000000000000000000" pitchFamily="2" charset="2"/>
            <a:buChar char="§"/>
          </a:pPr>
          <a:endParaRPr lang="en-US" sz="1200" kern="1200" dirty="0"/>
        </a:p>
      </dsp:txBody>
      <dsp:txXfrm rot="10800000">
        <a:off x="3925880" y="4566317"/>
        <a:ext cx="1847472" cy="1137833"/>
      </dsp:txXfrm>
    </dsp:sp>
    <dsp:sp modelId="{232972F0-4CB1-43D6-BFF8-1EB1A10F5814}">
      <dsp:nvSpPr>
        <dsp:cNvPr id="0" name=""/>
        <dsp:cNvSpPr/>
      </dsp:nvSpPr>
      <dsp:spPr>
        <a:xfrm>
          <a:off x="0" y="4566317"/>
          <a:ext cx="3925880" cy="1137833"/>
        </a:xfrm>
        <a:prstGeom prst="trapezoid">
          <a:avLst>
            <a:gd name="adj" fmla="val 34412"/>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Wingdings" panose="05000000000000000000" pitchFamily="2" charset="2"/>
            <a:buNone/>
          </a:pPr>
          <a:r>
            <a:rPr lang="en-US" sz="1600" kern="1200" dirty="0">
              <a:latin typeface="Arial Black" panose="020B0A04020102020204" pitchFamily="34" charset="0"/>
            </a:rPr>
            <a:t>Manufacturer's Product Calibrator</a:t>
          </a:r>
        </a:p>
      </dsp:txBody>
      <dsp:txXfrm>
        <a:off x="687029" y="4566317"/>
        <a:ext cx="2551822" cy="11378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8" cy="513509"/>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idx="1"/>
          </p:nvPr>
        </p:nvSpPr>
        <p:spPr>
          <a:xfrm>
            <a:off x="4023993" y="0"/>
            <a:ext cx="3078428" cy="513509"/>
          </a:xfrm>
          <a:prstGeom prst="rect">
            <a:avLst/>
          </a:prstGeom>
        </p:spPr>
        <p:txBody>
          <a:bodyPr vert="horz" lIns="96651" tIns="48325" rIns="96651" bIns="48325" rtlCol="0"/>
          <a:lstStyle>
            <a:lvl1pPr algn="r">
              <a:defRPr sz="1200"/>
            </a:lvl1pPr>
          </a:lstStyle>
          <a:p>
            <a:fld id="{85AAB02D-ADD2-4D17-A2E8-28159EAD3EFF}" type="datetimeFigureOut">
              <a:rPr lang="en-US" smtClean="0"/>
              <a:t>4/25/2019</a:t>
            </a:fld>
            <a:endParaRPr lang="en-US" dirty="0"/>
          </a:p>
        </p:txBody>
      </p:sp>
      <p:sp>
        <p:nvSpPr>
          <p:cNvPr id="4" name="Slide Image Placeholder 3"/>
          <p:cNvSpPr>
            <a:spLocks noGrp="1" noRot="1" noChangeAspect="1"/>
          </p:cNvSpPr>
          <p:nvPr>
            <p:ph type="sldImg" idx="2"/>
          </p:nvPr>
        </p:nvSpPr>
        <p:spPr>
          <a:xfrm>
            <a:off x="1057275" y="1279525"/>
            <a:ext cx="4989513" cy="3454400"/>
          </a:xfrm>
          <a:prstGeom prst="rect">
            <a:avLst/>
          </a:prstGeom>
          <a:noFill/>
          <a:ln w="12700">
            <a:solidFill>
              <a:prstClr val="black"/>
            </a:solidFill>
          </a:ln>
        </p:spPr>
        <p:txBody>
          <a:bodyPr vert="horz" lIns="96651" tIns="48325" rIns="96651" bIns="48325" rtlCol="0" anchor="ctr"/>
          <a:lstStyle/>
          <a:p>
            <a:endParaRPr lang="en-US" dirty="0"/>
          </a:p>
        </p:txBody>
      </p:sp>
      <p:sp>
        <p:nvSpPr>
          <p:cNvPr id="5" name="Notes Placeholder 4"/>
          <p:cNvSpPr>
            <a:spLocks noGrp="1"/>
          </p:cNvSpPr>
          <p:nvPr>
            <p:ph type="body" sz="quarter" idx="3"/>
          </p:nvPr>
        </p:nvSpPr>
        <p:spPr>
          <a:xfrm>
            <a:off x="710407" y="4925409"/>
            <a:ext cx="5683250" cy="4029879"/>
          </a:xfrm>
          <a:prstGeom prst="rect">
            <a:avLst/>
          </a:prstGeom>
        </p:spPr>
        <p:txBody>
          <a:bodyPr vert="horz" lIns="96651" tIns="48325" rIns="96651" bIns="483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21108"/>
            <a:ext cx="3078428" cy="513508"/>
          </a:xfrm>
          <a:prstGeom prst="rect">
            <a:avLst/>
          </a:prstGeom>
        </p:spPr>
        <p:txBody>
          <a:bodyPr vert="horz" lIns="96651" tIns="48325" rIns="96651"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993" y="9721108"/>
            <a:ext cx="3078428" cy="513508"/>
          </a:xfrm>
          <a:prstGeom prst="rect">
            <a:avLst/>
          </a:prstGeom>
        </p:spPr>
        <p:txBody>
          <a:bodyPr vert="horz" lIns="96651" tIns="48325" rIns="96651" bIns="48325" rtlCol="0" anchor="b"/>
          <a:lstStyle>
            <a:lvl1pPr algn="r">
              <a:defRPr sz="1200"/>
            </a:lvl1pPr>
          </a:lstStyle>
          <a:p>
            <a:fld id="{A350EDD2-9704-4C37-AD2A-D48F86F2E38E}" type="slidenum">
              <a:rPr lang="en-US" smtClean="0"/>
              <a:t>‹#›</a:t>
            </a:fld>
            <a:endParaRPr lang="en-US" dirty="0"/>
          </a:p>
        </p:txBody>
      </p:sp>
    </p:spTree>
    <p:extLst>
      <p:ext uri="{BB962C8B-B14F-4D97-AF65-F5344CB8AC3E}">
        <p14:creationId xmlns:p14="http://schemas.microsoft.com/office/powerpoint/2010/main" val="106230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232189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267050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114862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70896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50934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116650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1863262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410250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2327378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225431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61736A-694B-4D5A-8CE8-F80B28993D92}" type="datetimeFigureOut">
              <a:rPr lang="en-US" smtClean="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662B05-7B4F-4901-A9E7-091E2C22534D}" type="slidenum">
              <a:rPr lang="en-US" smtClean="0"/>
              <a:t>‹#›</a:t>
            </a:fld>
            <a:endParaRPr lang="en-US" dirty="0"/>
          </a:p>
        </p:txBody>
      </p:sp>
    </p:spTree>
    <p:extLst>
      <p:ext uri="{BB962C8B-B14F-4D97-AF65-F5344CB8AC3E}">
        <p14:creationId xmlns:p14="http://schemas.microsoft.com/office/powerpoint/2010/main" val="93445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61736A-694B-4D5A-8CE8-F80B28993D92}" type="datetimeFigureOut">
              <a:rPr lang="en-US" smtClean="0"/>
              <a:t>4/25/2019</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62B05-7B4F-4901-A9E7-091E2C22534D}" type="slidenum">
              <a:rPr lang="en-US" smtClean="0"/>
              <a:t>‹#›</a:t>
            </a:fld>
            <a:endParaRPr lang="en-US" dirty="0"/>
          </a:p>
        </p:txBody>
      </p:sp>
    </p:spTree>
    <p:extLst>
      <p:ext uri="{BB962C8B-B14F-4D97-AF65-F5344CB8AC3E}">
        <p14:creationId xmlns:p14="http://schemas.microsoft.com/office/powerpoint/2010/main" val="2317269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282" y="0"/>
            <a:ext cx="3560618" cy="307777"/>
          </a:xfrm>
          <a:prstGeom prst="rect">
            <a:avLst/>
          </a:prstGeom>
          <a:noFill/>
        </p:spPr>
        <p:txBody>
          <a:bodyPr wrap="square" rtlCol="0">
            <a:spAutoFit/>
          </a:bodyPr>
          <a:lstStyle/>
          <a:p>
            <a:r>
              <a:rPr lang="en-US" sz="1400" b="1" dirty="0"/>
              <a:t>Job Aid 2: Traceability </a:t>
            </a:r>
            <a:r>
              <a:rPr lang="en-US" sz="1400" b="1" baseline="30000" dirty="0"/>
              <a:t>2-26</a:t>
            </a:r>
          </a:p>
        </p:txBody>
      </p:sp>
      <p:graphicFrame>
        <p:nvGraphicFramePr>
          <p:cNvPr id="3" name="Diagram 2"/>
          <p:cNvGraphicFramePr/>
          <p:nvPr>
            <p:extLst>
              <p:ext uri="{D42A27DB-BD31-4B8C-83A1-F6EECF244321}">
                <p14:modId xmlns:p14="http://schemas.microsoft.com/office/powerpoint/2010/main" val="3161934747"/>
              </p:ext>
            </p:extLst>
          </p:nvPr>
        </p:nvGraphicFramePr>
        <p:xfrm>
          <a:off x="3740727" y="221673"/>
          <a:ext cx="5773353" cy="5704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Arrow Connector 4"/>
          <p:cNvCxnSpPr/>
          <p:nvPr/>
        </p:nvCxnSpPr>
        <p:spPr>
          <a:xfrm flipV="1">
            <a:off x="3965171" y="221673"/>
            <a:ext cx="6964" cy="6328550"/>
          </a:xfrm>
          <a:prstGeom prst="straightConnector1">
            <a:avLst/>
          </a:prstGeom>
          <a:ln w="76200">
            <a:gradFill flip="none" rotWithShape="1">
              <a:gsLst>
                <a:gs pos="0">
                  <a:schemeClr val="accent3">
                    <a:lumMod val="89000"/>
                  </a:schemeClr>
                </a:gs>
                <a:gs pos="23000">
                  <a:schemeClr val="accent3">
                    <a:lumMod val="89000"/>
                  </a:schemeClr>
                </a:gs>
                <a:gs pos="69000">
                  <a:schemeClr val="accent3">
                    <a:lumMod val="50000"/>
                  </a:schemeClr>
                </a:gs>
                <a:gs pos="97000">
                  <a:schemeClr val="tx1">
                    <a:lumMod val="12000"/>
                    <a:alpha val="94000"/>
                  </a:schemeClr>
                </a:gs>
              </a:gsLst>
              <a:lin ang="2700000" scaled="1"/>
              <a:tileRect/>
            </a:gradFill>
            <a:tailEnd type="triangle"/>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972135" y="106072"/>
            <a:ext cx="1337110" cy="553998"/>
          </a:xfrm>
          <a:prstGeom prst="rect">
            <a:avLst/>
          </a:prstGeom>
          <a:noFill/>
        </p:spPr>
        <p:txBody>
          <a:bodyPr wrap="square" rtlCol="0">
            <a:spAutoFit/>
          </a:bodyPr>
          <a:lstStyle/>
          <a:p>
            <a:r>
              <a:rPr lang="en-US" sz="1000" b="1" dirty="0"/>
              <a:t>Metrological Traceability to SI Units</a:t>
            </a:r>
          </a:p>
        </p:txBody>
      </p:sp>
      <p:sp>
        <p:nvSpPr>
          <p:cNvPr id="11" name="Isosceles Triangle 10"/>
          <p:cNvSpPr/>
          <p:nvPr/>
        </p:nvSpPr>
        <p:spPr>
          <a:xfrm>
            <a:off x="9536080" y="1187811"/>
            <a:ext cx="273659" cy="5562467"/>
          </a:xfrm>
          <a:prstGeom prst="triangle">
            <a:avLst>
              <a:gd name="adj" fmla="val 56752"/>
            </a:avLst>
          </a:prstGeom>
          <a:gradFill>
            <a:gsLst>
              <a:gs pos="0">
                <a:srgbClr val="000066"/>
              </a:gs>
              <a:gs pos="26000">
                <a:srgbClr val="3333FF"/>
              </a:gs>
              <a:gs pos="53000">
                <a:srgbClr val="3366FF"/>
              </a:gs>
              <a:gs pos="96460">
                <a:srgbClr val="CCECFF"/>
              </a:gs>
              <a:gs pos="75000">
                <a:srgbClr val="6699FF"/>
              </a:gs>
            </a:gsLst>
            <a:lin ang="5400000" scaled="1"/>
          </a:gra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2" name="TextBox 11"/>
          <p:cNvSpPr txBox="1"/>
          <p:nvPr/>
        </p:nvSpPr>
        <p:spPr>
          <a:xfrm>
            <a:off x="8646522" y="6350168"/>
            <a:ext cx="964622" cy="400110"/>
          </a:xfrm>
          <a:prstGeom prst="rect">
            <a:avLst/>
          </a:prstGeom>
          <a:noFill/>
        </p:spPr>
        <p:txBody>
          <a:bodyPr wrap="square" rtlCol="0">
            <a:spAutoFit/>
          </a:bodyPr>
          <a:lstStyle/>
          <a:p>
            <a:r>
              <a:rPr lang="en-US" sz="1000" b="1" dirty="0"/>
              <a:t>Measurement Uncertainty</a:t>
            </a:r>
          </a:p>
        </p:txBody>
      </p:sp>
      <p:sp>
        <p:nvSpPr>
          <p:cNvPr id="9" name="Rectangle 8"/>
          <p:cNvSpPr/>
          <p:nvPr/>
        </p:nvSpPr>
        <p:spPr>
          <a:xfrm>
            <a:off x="1" y="261247"/>
            <a:ext cx="3992184" cy="6740307"/>
          </a:xfrm>
          <a:prstGeom prst="rect">
            <a:avLst/>
          </a:prstGeom>
        </p:spPr>
        <p:txBody>
          <a:bodyPr wrap="square">
            <a:spAutoFit/>
          </a:bodyPr>
          <a:lstStyle/>
          <a:p>
            <a:r>
              <a:rPr lang="en-US" sz="1200" b="1" dirty="0"/>
              <a:t>Traceabilit</a:t>
            </a:r>
            <a:r>
              <a:rPr lang="en-US" sz="1200" dirty="0"/>
              <a:t>y – result of the measurement can be traced back to a reference method or material through an unbroken chain of comparisons / calibrations, all having a stated measurement of uncertainty</a:t>
            </a:r>
            <a:r>
              <a:rPr lang="en-US" sz="1100" dirty="0"/>
              <a:t>.  This way, trueness can be verified through calibration in which results are traceable to SI units.  When there is </a:t>
            </a:r>
            <a:r>
              <a:rPr lang="en-US" sz="1100" b="1" dirty="0"/>
              <a:t>no</a:t>
            </a:r>
            <a:r>
              <a:rPr lang="en-US" sz="1100" dirty="0"/>
              <a:t> internationally agreed upon reference method or material, the principles of traceability still apply; however, the traceability chain may end with the manufacturer and not a metrological institute.</a:t>
            </a:r>
          </a:p>
          <a:p>
            <a:endParaRPr lang="en-US" sz="600" b="1" i="1" dirty="0"/>
          </a:p>
          <a:p>
            <a:r>
              <a:rPr lang="en-US" sz="1200" b="1" i="1" dirty="0">
                <a:solidFill>
                  <a:srgbClr val="000000"/>
                </a:solidFill>
              </a:rPr>
              <a:t>Systeme Internationale </a:t>
            </a:r>
            <a:r>
              <a:rPr lang="en-US" sz="1200" b="1" dirty="0">
                <a:solidFill>
                  <a:srgbClr val="000000"/>
                </a:solidFill>
              </a:rPr>
              <a:t>(SI) units: </a:t>
            </a:r>
            <a:r>
              <a:rPr lang="en-US" sz="1000" dirty="0">
                <a:solidFill>
                  <a:srgbClr val="000000"/>
                </a:solidFill>
              </a:rPr>
              <a:t>The system of metric units which has been adopted by agreement in all major countries for use in science, medicine, industry and commerce.  </a:t>
            </a:r>
            <a:r>
              <a:rPr lang="en-US" sz="1100" dirty="0">
                <a:solidFill>
                  <a:srgbClr val="000000"/>
                </a:solidFill>
              </a:rPr>
              <a:t>SI is a coherent system based on the seven basic quantities of length (meter, m), mass (kilogram, kg), time interval (second, s), electric current (ampere, A), thermodynamic temperature (degree Kelvin, K), luminous intensity (candela, cd) and amount of substance (mole, mol). </a:t>
            </a:r>
          </a:p>
          <a:p>
            <a:endParaRPr lang="en-US" sz="600" i="1" dirty="0">
              <a:solidFill>
                <a:srgbClr val="000000"/>
              </a:solidFill>
            </a:endParaRPr>
          </a:p>
          <a:p>
            <a:r>
              <a:rPr lang="en-US" sz="1200" b="1" dirty="0"/>
              <a:t>CRM – Certified Reference Material</a:t>
            </a:r>
          </a:p>
          <a:p>
            <a:r>
              <a:rPr lang="en-US" sz="1200" b="1" dirty="0"/>
              <a:t>GUM - </a:t>
            </a:r>
            <a:r>
              <a:rPr lang="en-US" sz="1100" b="1" dirty="0"/>
              <a:t>Guide to the Expression of Uncertainty in Measurement </a:t>
            </a:r>
          </a:p>
          <a:p>
            <a:pPr marL="401638" indent="-401638"/>
            <a:r>
              <a:rPr lang="en-US" sz="1200" b="1" dirty="0"/>
              <a:t>NIST – National Institute of Standards Technology</a:t>
            </a:r>
          </a:p>
          <a:p>
            <a:pPr marL="401638" indent="-401638"/>
            <a:r>
              <a:rPr lang="en-US" sz="1200" b="1" dirty="0"/>
              <a:t>NMI – National Metrology Institute</a:t>
            </a:r>
            <a:r>
              <a:rPr lang="en-US" sz="1200" dirty="0"/>
              <a:t>  assigns values back to  </a:t>
            </a:r>
            <a:r>
              <a:rPr lang="en-US" sz="1200" u="sng" dirty="0"/>
              <a:t>SI units</a:t>
            </a:r>
          </a:p>
          <a:p>
            <a:r>
              <a:rPr lang="en-US" sz="1200" b="1" dirty="0">
                <a:solidFill>
                  <a:srgbClr val="000000"/>
                </a:solidFill>
              </a:rPr>
              <a:t>VIM - International Vocabulary of Metrology (VIM)</a:t>
            </a:r>
          </a:p>
          <a:p>
            <a:pPr marL="401638" indent="-401638"/>
            <a:r>
              <a:rPr lang="en-US" sz="1200" b="1" dirty="0">
                <a:solidFill>
                  <a:srgbClr val="000000"/>
                </a:solidFill>
              </a:rPr>
              <a:t>WHO – World Health Organization </a:t>
            </a:r>
            <a:r>
              <a:rPr lang="en-US" sz="1200" dirty="0">
                <a:solidFill>
                  <a:srgbClr val="000000"/>
                </a:solidFill>
              </a:rPr>
              <a:t>assigns arbitrary units called </a:t>
            </a:r>
            <a:r>
              <a:rPr lang="en-US" sz="1200" u="sng" dirty="0">
                <a:solidFill>
                  <a:srgbClr val="000000"/>
                </a:solidFill>
              </a:rPr>
              <a:t>International Units (IU)</a:t>
            </a:r>
          </a:p>
          <a:p>
            <a:pPr lvl="0"/>
            <a:r>
              <a:rPr lang="en-US" sz="1200" b="1" dirty="0">
                <a:solidFill>
                  <a:prstClr val="black"/>
                </a:solidFill>
              </a:rPr>
              <a:t>Measurement Uncertainty :  </a:t>
            </a:r>
            <a:r>
              <a:rPr lang="en-US" sz="1200" dirty="0">
                <a:solidFill>
                  <a:prstClr val="black"/>
                </a:solidFill>
              </a:rPr>
              <a:t>(MU) (uncertainty of measurement ) - every measurement has a margin of doubt that comes from the calibration event and the analytical measuring event of the sample, the doubt that exists for the result. </a:t>
            </a:r>
          </a:p>
          <a:p>
            <a:pPr lvl="0"/>
            <a:r>
              <a:rPr lang="en-US" sz="1200" dirty="0">
                <a:solidFill>
                  <a:prstClr val="black"/>
                </a:solidFill>
              </a:rPr>
              <a:t>Two values are needed in order to quantify uncertainty</a:t>
            </a:r>
          </a:p>
          <a:p>
            <a:pPr marL="171450" lvl="0" indent="-171450">
              <a:buFont typeface="Wingdings" panose="05000000000000000000" pitchFamily="2" charset="2"/>
              <a:buChar char="§"/>
            </a:pPr>
            <a:r>
              <a:rPr lang="en-US" sz="1200" dirty="0">
                <a:solidFill>
                  <a:prstClr val="black"/>
                </a:solidFill>
              </a:rPr>
              <a:t>How big is the margin? - width of the margin, or interval in units or %</a:t>
            </a:r>
          </a:p>
          <a:p>
            <a:pPr marL="171450" lvl="0" indent="-171450">
              <a:buFont typeface="Wingdings" panose="05000000000000000000" pitchFamily="2" charset="2"/>
              <a:buChar char="§"/>
            </a:pPr>
            <a:r>
              <a:rPr lang="en-US" sz="1200" dirty="0">
                <a:solidFill>
                  <a:prstClr val="black"/>
                </a:solidFill>
              </a:rPr>
              <a:t>How significant is the doubt? </a:t>
            </a:r>
            <a:r>
              <a:rPr lang="en-US" sz="1200">
                <a:solidFill>
                  <a:prstClr val="black"/>
                </a:solidFill>
              </a:rPr>
              <a:t>-  </a:t>
            </a:r>
            <a:r>
              <a:rPr lang="en-US" sz="1200" dirty="0">
                <a:solidFill>
                  <a:prstClr val="black"/>
                </a:solidFill>
              </a:rPr>
              <a:t>The confidence level which states how sure the true value is within that margin.  Common examples are 95% and 99%.</a:t>
            </a:r>
          </a:p>
          <a:p>
            <a:endParaRPr lang="en-US" sz="1200" b="1" dirty="0"/>
          </a:p>
        </p:txBody>
      </p:sp>
      <p:sp>
        <p:nvSpPr>
          <p:cNvPr id="15" name="TextBox 14"/>
          <p:cNvSpPr txBox="1"/>
          <p:nvPr/>
        </p:nvSpPr>
        <p:spPr>
          <a:xfrm>
            <a:off x="4338788" y="1136097"/>
            <a:ext cx="5492951" cy="338554"/>
          </a:xfrm>
          <a:prstGeom prst="rect">
            <a:avLst/>
          </a:prstGeom>
          <a:noFill/>
        </p:spPr>
        <p:txBody>
          <a:bodyPr wrap="square" rtlCol="0">
            <a:spAutoFit/>
          </a:bodyPr>
          <a:lstStyle/>
          <a:p>
            <a:r>
              <a:rPr lang="en-US" sz="1600" dirty="0">
                <a:solidFill>
                  <a:srgbClr val="C00000"/>
                </a:solidFill>
                <a:latin typeface="Arial Black" panose="020B0A04020102020204" pitchFamily="34" charset="0"/>
              </a:rPr>
              <a:t>Primary Reference Method at a NMI (e.g. NIST)</a:t>
            </a:r>
            <a:endParaRPr lang="en-US" sz="1600" dirty="0"/>
          </a:p>
        </p:txBody>
      </p:sp>
      <p:sp>
        <p:nvSpPr>
          <p:cNvPr id="16" name="TextBox 15"/>
          <p:cNvSpPr txBox="1"/>
          <p:nvPr/>
        </p:nvSpPr>
        <p:spPr>
          <a:xfrm>
            <a:off x="4393844" y="2264716"/>
            <a:ext cx="3151913" cy="307777"/>
          </a:xfrm>
          <a:prstGeom prst="rect">
            <a:avLst/>
          </a:prstGeom>
          <a:noFill/>
        </p:spPr>
        <p:txBody>
          <a:bodyPr wrap="square" rtlCol="0">
            <a:spAutoFit/>
          </a:bodyPr>
          <a:lstStyle/>
          <a:p>
            <a:r>
              <a:rPr lang="en-US" sz="1400" dirty="0">
                <a:solidFill>
                  <a:srgbClr val="C00000"/>
                </a:solidFill>
                <a:latin typeface="Arial Black" panose="020B0A04020102020204" pitchFamily="34" charset="0"/>
              </a:rPr>
              <a:t>Secondary Reference Method</a:t>
            </a:r>
          </a:p>
        </p:txBody>
      </p:sp>
      <p:sp>
        <p:nvSpPr>
          <p:cNvPr id="17" name="TextBox 16"/>
          <p:cNvSpPr txBox="1"/>
          <p:nvPr/>
        </p:nvSpPr>
        <p:spPr>
          <a:xfrm>
            <a:off x="4094168" y="3553621"/>
            <a:ext cx="4627418" cy="307777"/>
          </a:xfrm>
          <a:prstGeom prst="rect">
            <a:avLst/>
          </a:prstGeom>
          <a:noFill/>
        </p:spPr>
        <p:txBody>
          <a:bodyPr wrap="square" rtlCol="0">
            <a:spAutoFit/>
          </a:bodyPr>
          <a:lstStyle/>
          <a:p>
            <a:r>
              <a:rPr lang="en-US" sz="1400" dirty="0">
                <a:solidFill>
                  <a:srgbClr val="FF0066"/>
                </a:solidFill>
                <a:latin typeface="Arial Black" panose="020B0A04020102020204" pitchFamily="34" charset="0"/>
              </a:rPr>
              <a:t>Manufacturer Standing Reference Method</a:t>
            </a:r>
          </a:p>
        </p:txBody>
      </p:sp>
      <p:sp>
        <p:nvSpPr>
          <p:cNvPr id="19" name="TextBox 18"/>
          <p:cNvSpPr txBox="1"/>
          <p:nvPr/>
        </p:nvSpPr>
        <p:spPr>
          <a:xfrm>
            <a:off x="4338788" y="4543042"/>
            <a:ext cx="4585861" cy="307777"/>
          </a:xfrm>
          <a:prstGeom prst="rect">
            <a:avLst/>
          </a:prstGeom>
          <a:noFill/>
        </p:spPr>
        <p:txBody>
          <a:bodyPr wrap="square" rtlCol="0">
            <a:spAutoFit/>
          </a:bodyPr>
          <a:lstStyle/>
          <a:p>
            <a:r>
              <a:rPr lang="en-US" sz="1400" dirty="0">
                <a:solidFill>
                  <a:srgbClr val="FF0066"/>
                </a:solidFill>
                <a:latin typeface="Arial Black" panose="020B0A04020102020204" pitchFamily="34" charset="0"/>
              </a:rPr>
              <a:t>Manufacturer Selected Reference Method</a:t>
            </a:r>
          </a:p>
        </p:txBody>
      </p:sp>
      <p:sp>
        <p:nvSpPr>
          <p:cNvPr id="20" name="TextBox 19"/>
          <p:cNvSpPr txBox="1"/>
          <p:nvPr/>
        </p:nvSpPr>
        <p:spPr>
          <a:xfrm>
            <a:off x="4471202" y="5676330"/>
            <a:ext cx="4585861" cy="307777"/>
          </a:xfrm>
          <a:prstGeom prst="rect">
            <a:avLst/>
          </a:prstGeom>
          <a:noFill/>
        </p:spPr>
        <p:txBody>
          <a:bodyPr wrap="square" rtlCol="0">
            <a:spAutoFit/>
          </a:bodyPr>
          <a:lstStyle/>
          <a:p>
            <a:r>
              <a:rPr lang="en-US" sz="1400" dirty="0">
                <a:solidFill>
                  <a:srgbClr val="FF0000"/>
                </a:solidFill>
                <a:latin typeface="Arial Black" panose="020B0A04020102020204" pitchFamily="34" charset="0"/>
              </a:rPr>
              <a:t>Laboratory’s Routine Method</a:t>
            </a:r>
          </a:p>
        </p:txBody>
      </p:sp>
      <p:sp>
        <p:nvSpPr>
          <p:cNvPr id="21" name="Flowchart: Process 20"/>
          <p:cNvSpPr/>
          <p:nvPr/>
        </p:nvSpPr>
        <p:spPr>
          <a:xfrm>
            <a:off x="4330398" y="6081542"/>
            <a:ext cx="3451640" cy="538864"/>
          </a:xfrm>
          <a:prstGeom prst="flowChart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latin typeface="Arial Black" panose="020B0A04020102020204" pitchFamily="34" charset="0"/>
              </a:rPr>
              <a:t>Patient, QC, or PT Test Result</a:t>
            </a:r>
          </a:p>
        </p:txBody>
      </p:sp>
      <p:cxnSp>
        <p:nvCxnSpPr>
          <p:cNvPr id="25" name="Connector: Elbow 24"/>
          <p:cNvCxnSpPr/>
          <p:nvPr/>
        </p:nvCxnSpPr>
        <p:spPr>
          <a:xfrm rot="5400000">
            <a:off x="3615821" y="1416227"/>
            <a:ext cx="2424614" cy="1390724"/>
          </a:xfrm>
          <a:prstGeom prst="bentConnector3">
            <a:avLst>
              <a:gd name="adj1" fmla="val 287"/>
            </a:avLst>
          </a:prstGeom>
          <a:ln w="57150">
            <a:solidFill>
              <a:srgbClr val="7030A0"/>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107372" y="2566906"/>
            <a:ext cx="1201873" cy="830997"/>
          </a:xfrm>
          <a:prstGeom prst="rect">
            <a:avLst/>
          </a:prstGeom>
        </p:spPr>
        <p:txBody>
          <a:bodyPr wrap="square">
            <a:spAutoFit/>
          </a:bodyPr>
          <a:lstStyle/>
          <a:p>
            <a:pPr lvl="0"/>
            <a:r>
              <a:rPr lang="en-US" sz="1200" b="1" dirty="0">
                <a:solidFill>
                  <a:srgbClr val="7030A0"/>
                </a:solidFill>
                <a:latin typeface="Arial Narrow" panose="020B0606020202030204" pitchFamily="34" charset="0"/>
              </a:rPr>
              <a:t>international protocol for value assignment.</a:t>
            </a:r>
          </a:p>
        </p:txBody>
      </p:sp>
      <p:cxnSp>
        <p:nvCxnSpPr>
          <p:cNvPr id="33" name="Straight Arrow Connector 32"/>
          <p:cNvCxnSpPr>
            <a:cxnSpLocks/>
          </p:cNvCxnSpPr>
          <p:nvPr/>
        </p:nvCxnSpPr>
        <p:spPr>
          <a:xfrm>
            <a:off x="4120714" y="3392468"/>
            <a:ext cx="2603643" cy="5435"/>
          </a:xfrm>
          <a:prstGeom prst="straightConnector1">
            <a:avLst/>
          </a:prstGeom>
          <a:ln w="57150">
            <a:solidFill>
              <a:srgbClr val="7030A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082418" y="44744"/>
            <a:ext cx="2974646" cy="738664"/>
          </a:xfrm>
          <a:prstGeom prst="rect">
            <a:avLst/>
          </a:prstGeom>
          <a:solidFill>
            <a:srgbClr val="FFFFCC"/>
          </a:solidFill>
        </p:spPr>
        <p:txBody>
          <a:bodyPr wrap="square">
            <a:spAutoFit/>
          </a:bodyPr>
          <a:lstStyle/>
          <a:p>
            <a:r>
              <a:rPr lang="en-US" b="1" dirty="0"/>
              <a:t>Traceability Chain	</a:t>
            </a:r>
            <a:r>
              <a:rPr lang="en-US" sz="1200" b="1" dirty="0"/>
              <a:t>ensures clinical sample results are equivalent to a reference method procedure.</a:t>
            </a:r>
          </a:p>
        </p:txBody>
      </p:sp>
    </p:spTree>
    <p:extLst>
      <p:ext uri="{BB962C8B-B14F-4D97-AF65-F5344CB8AC3E}">
        <p14:creationId xmlns:p14="http://schemas.microsoft.com/office/powerpoint/2010/main" val="21162926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2263</TotalTime>
  <Words>449</Words>
  <Application>Microsoft Office PowerPoint</Application>
  <PresentationFormat>A4 Paper (210x297 mm)</PresentationFormat>
  <Paragraphs>37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Narrow</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Murphy</dc:creator>
  <cp:lastModifiedBy>Anna Murphy</cp:lastModifiedBy>
  <cp:revision>61</cp:revision>
  <cp:lastPrinted>2019-04-25T13:30:16Z</cp:lastPrinted>
  <dcterms:created xsi:type="dcterms:W3CDTF">2018-08-23T19:32:00Z</dcterms:created>
  <dcterms:modified xsi:type="dcterms:W3CDTF">2019-04-25T13:31:39Z</dcterms:modified>
</cp:coreProperties>
</file>